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56" r:id="rId5"/>
    <p:sldId id="257" r:id="rId6"/>
    <p:sldId id="269" r:id="rId7"/>
    <p:sldId id="259" r:id="rId8"/>
    <p:sldId id="260" r:id="rId9"/>
    <p:sldId id="258" r:id="rId10"/>
    <p:sldId id="261"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59E121-FA7E-4DA5-9C8E-7240BE5FB997}" v="94" dt="2021-06-13T15:02:24.5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jal Aswal" userId="927fb5a6-a4a2-49fb-bd49-1015bb98e76c" providerId="ADAL" clId="{DF59E121-FA7E-4DA5-9C8E-7240BE5FB997}"/>
    <pc:docChg chg="undo custSel addSld delSld modSld">
      <pc:chgData name="Kajal Aswal" userId="927fb5a6-a4a2-49fb-bd49-1015bb98e76c" providerId="ADAL" clId="{DF59E121-FA7E-4DA5-9C8E-7240BE5FB997}" dt="2021-06-13T15:02:24.597" v="142"/>
      <pc:docMkLst>
        <pc:docMk/>
      </pc:docMkLst>
      <pc:sldChg chg="addSp delSp modSp mod">
        <pc:chgData name="Kajal Aswal" userId="927fb5a6-a4a2-49fb-bd49-1015bb98e76c" providerId="ADAL" clId="{DF59E121-FA7E-4DA5-9C8E-7240BE5FB997}" dt="2021-06-13T15:02:24.597" v="142"/>
        <pc:sldMkLst>
          <pc:docMk/>
          <pc:sldMk cId="336662387" sldId="257"/>
        </pc:sldMkLst>
        <pc:spChg chg="mod">
          <ac:chgData name="Kajal Aswal" userId="927fb5a6-a4a2-49fb-bd49-1015bb98e76c" providerId="ADAL" clId="{DF59E121-FA7E-4DA5-9C8E-7240BE5FB997}" dt="2021-06-13T14:58:30.467" v="126" actId="20577"/>
          <ac:spMkLst>
            <pc:docMk/>
            <pc:sldMk cId="336662387" sldId="257"/>
            <ac:spMk id="2" creationId="{7C4A74D1-4097-4AB5-AFFD-1141A8A54F77}"/>
          </ac:spMkLst>
        </pc:spChg>
        <pc:spChg chg="mod">
          <ac:chgData name="Kajal Aswal" userId="927fb5a6-a4a2-49fb-bd49-1015bb98e76c" providerId="ADAL" clId="{DF59E121-FA7E-4DA5-9C8E-7240BE5FB997}" dt="2021-06-13T15:00:53.459" v="141" actId="113"/>
          <ac:spMkLst>
            <pc:docMk/>
            <pc:sldMk cId="336662387" sldId="257"/>
            <ac:spMk id="3" creationId="{3E4F7D33-012C-4B7C-BB85-C242F5123A1D}"/>
          </ac:spMkLst>
        </pc:spChg>
        <pc:picChg chg="del">
          <ac:chgData name="Kajal Aswal" userId="927fb5a6-a4a2-49fb-bd49-1015bb98e76c" providerId="ADAL" clId="{DF59E121-FA7E-4DA5-9C8E-7240BE5FB997}" dt="2021-06-13T15:02:24.597" v="142"/>
          <ac:picMkLst>
            <pc:docMk/>
            <pc:sldMk cId="336662387" sldId="257"/>
            <ac:picMk id="5" creationId="{9F0D064A-F42A-43A1-B37E-C2BDB3EF9B2D}"/>
          </ac:picMkLst>
        </pc:picChg>
        <pc:picChg chg="add mod">
          <ac:chgData name="Kajal Aswal" userId="927fb5a6-a4a2-49fb-bd49-1015bb98e76c" providerId="ADAL" clId="{DF59E121-FA7E-4DA5-9C8E-7240BE5FB997}" dt="2021-06-13T14:58:39.139" v="131" actId="14100"/>
          <ac:picMkLst>
            <pc:docMk/>
            <pc:sldMk cId="336662387" sldId="257"/>
            <ac:picMk id="7" creationId="{792CCBA9-EB7B-49E8-8E29-F4B955C302C4}"/>
          </ac:picMkLst>
        </pc:picChg>
        <pc:picChg chg="add mod">
          <ac:chgData name="Kajal Aswal" userId="927fb5a6-a4a2-49fb-bd49-1015bb98e76c" providerId="ADAL" clId="{DF59E121-FA7E-4DA5-9C8E-7240BE5FB997}" dt="2021-06-13T15:02:24.597" v="142"/>
          <ac:picMkLst>
            <pc:docMk/>
            <pc:sldMk cId="336662387" sldId="257"/>
            <ac:picMk id="8" creationId="{9789884A-907D-476A-B702-CBE5735558A8}"/>
          </ac:picMkLst>
        </pc:picChg>
        <pc:cxnChg chg="add">
          <ac:chgData name="Kajal Aswal" userId="927fb5a6-a4a2-49fb-bd49-1015bb98e76c" providerId="ADAL" clId="{DF59E121-FA7E-4DA5-9C8E-7240BE5FB997}" dt="2021-06-13T14:59:23.310" v="132" actId="11529"/>
          <ac:cxnSpMkLst>
            <pc:docMk/>
            <pc:sldMk cId="336662387" sldId="257"/>
            <ac:cxnSpMk id="6" creationId="{2814987F-B814-4135-AB2E-8F29446055E3}"/>
          </ac:cxnSpMkLst>
        </pc:cxnChg>
      </pc:sldChg>
      <pc:sldChg chg="addSp delSp modSp del mod">
        <pc:chgData name="Kajal Aswal" userId="927fb5a6-a4a2-49fb-bd49-1015bb98e76c" providerId="ADAL" clId="{DF59E121-FA7E-4DA5-9C8E-7240BE5FB997}" dt="2021-06-13T14:59:44.002" v="133" actId="47"/>
        <pc:sldMkLst>
          <pc:docMk/>
          <pc:sldMk cId="4005989975" sldId="268"/>
        </pc:sldMkLst>
        <pc:spChg chg="mod">
          <ac:chgData name="Kajal Aswal" userId="927fb5a6-a4a2-49fb-bd49-1015bb98e76c" providerId="ADAL" clId="{DF59E121-FA7E-4DA5-9C8E-7240BE5FB997}" dt="2021-06-13T14:54:18.150" v="71" actId="14100"/>
          <ac:spMkLst>
            <pc:docMk/>
            <pc:sldMk cId="4005989975" sldId="268"/>
            <ac:spMk id="2" creationId="{9AB0FD23-E015-4E5D-971A-ACBA806B475B}"/>
          </ac:spMkLst>
        </pc:spChg>
        <pc:spChg chg="add del">
          <ac:chgData name="Kajal Aswal" userId="927fb5a6-a4a2-49fb-bd49-1015bb98e76c" providerId="ADAL" clId="{DF59E121-FA7E-4DA5-9C8E-7240BE5FB997}" dt="2021-06-13T14:52:08.271" v="2"/>
          <ac:spMkLst>
            <pc:docMk/>
            <pc:sldMk cId="4005989975" sldId="268"/>
            <ac:spMk id="3" creationId="{D51B3DAA-FFF3-4AA1-96F3-CE6DB55AA424}"/>
          </ac:spMkLst>
        </pc:spChg>
        <pc:spChg chg="mod">
          <ac:chgData name="Kajal Aswal" userId="927fb5a6-a4a2-49fb-bd49-1015bb98e76c" providerId="ADAL" clId="{DF59E121-FA7E-4DA5-9C8E-7240BE5FB997}" dt="2021-06-13T14:56:47.836" v="94" actId="1076"/>
          <ac:spMkLst>
            <pc:docMk/>
            <pc:sldMk cId="4005989975" sldId="268"/>
            <ac:spMk id="4" creationId="{BBB06459-66E8-4CBD-A3CC-FD8EB80E1F7A}"/>
          </ac:spMkLst>
        </pc:spChg>
        <pc:spChg chg="add del">
          <ac:chgData name="Kajal Aswal" userId="927fb5a6-a4a2-49fb-bd49-1015bb98e76c" providerId="ADAL" clId="{DF59E121-FA7E-4DA5-9C8E-7240BE5FB997}" dt="2021-06-13T14:52:08.271" v="2"/>
          <ac:spMkLst>
            <pc:docMk/>
            <pc:sldMk cId="4005989975" sldId="268"/>
            <ac:spMk id="6" creationId="{1DF3AD53-FF1E-4B49-8015-B2CEBADFDF55}"/>
          </ac:spMkLst>
        </pc:spChg>
        <pc:picChg chg="add mod ord">
          <ac:chgData name="Kajal Aswal" userId="927fb5a6-a4a2-49fb-bd49-1015bb98e76c" providerId="ADAL" clId="{DF59E121-FA7E-4DA5-9C8E-7240BE5FB997}" dt="2021-06-13T14:54:55.254" v="74" actId="14100"/>
          <ac:picMkLst>
            <pc:docMk/>
            <pc:sldMk cId="4005989975" sldId="268"/>
            <ac:picMk id="10" creationId="{910498B0-84AC-45A3-AA0B-E257B225370C}"/>
          </ac:picMkLst>
        </pc:picChg>
        <pc:picChg chg="add del">
          <ac:chgData name="Kajal Aswal" userId="927fb5a6-a4a2-49fb-bd49-1015bb98e76c" providerId="ADAL" clId="{DF59E121-FA7E-4DA5-9C8E-7240BE5FB997}" dt="2021-06-13T14:52:08.271" v="2"/>
          <ac:picMkLst>
            <pc:docMk/>
            <pc:sldMk cId="4005989975" sldId="268"/>
            <ac:picMk id="1025" creationId="{4F6E659B-854A-41A8-AE8F-BBC306664D45}"/>
          </ac:picMkLst>
        </pc:picChg>
      </pc:sldChg>
      <pc:sldChg chg="add">
        <pc:chgData name="Kajal Aswal" userId="927fb5a6-a4a2-49fb-bd49-1015bb98e76c" providerId="ADAL" clId="{DF59E121-FA7E-4DA5-9C8E-7240BE5FB997}" dt="2021-06-13T14:55:54.813" v="84"/>
        <pc:sldMkLst>
          <pc:docMk/>
          <pc:sldMk cId="3494561112"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787C0-8B86-4A22-A71C-6172426A7CA4}" type="datetimeFigureOut">
              <a:rPr lang="en-IN" smtClean="0"/>
              <a:t>13-06-2021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78C886-23A5-4919-BA73-EB0E2EF7F85A}" type="slidenum">
              <a:rPr lang="en-IN" smtClean="0"/>
              <a:t>‹#›</a:t>
            </a:fld>
            <a:endParaRPr lang="en-IN"/>
          </a:p>
        </p:txBody>
      </p:sp>
    </p:spTree>
    <p:extLst>
      <p:ext uri="{BB962C8B-B14F-4D97-AF65-F5344CB8AC3E}">
        <p14:creationId xmlns:p14="http://schemas.microsoft.com/office/powerpoint/2010/main" val="374023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7DA5-01E7-42C2-97C5-8E652B8285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CB56974-9FEE-4037-B2A9-CECC66596E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D669CD-5A3C-4A00-98DC-B105FCAD3F13}"/>
              </a:ext>
            </a:extLst>
          </p:cNvPr>
          <p:cNvSpPr>
            <a:spLocks noGrp="1"/>
          </p:cNvSpPr>
          <p:nvPr>
            <p:ph type="dt" sz="half" idx="10"/>
          </p:nvPr>
        </p:nvSpPr>
        <p:spPr/>
        <p:txBody>
          <a:bodyPr/>
          <a:lstStyle/>
          <a:p>
            <a:fld id="{186FBD13-FB6A-4E29-B3AF-F65AF0536C3E}" type="datetimeFigureOut">
              <a:rPr lang="en-IN" smtClean="0"/>
              <a:t>13-06-2021</a:t>
            </a:fld>
            <a:endParaRPr lang="en-IN"/>
          </a:p>
        </p:txBody>
      </p:sp>
      <p:sp>
        <p:nvSpPr>
          <p:cNvPr id="5" name="Footer Placeholder 4">
            <a:extLst>
              <a:ext uri="{FF2B5EF4-FFF2-40B4-BE49-F238E27FC236}">
                <a16:creationId xmlns:a16="http://schemas.microsoft.com/office/drawing/2014/main" id="{795D9B3C-7F00-4949-93F1-CBCD4F13BF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2A70D8-B70A-4E87-94B6-7349200551EB}"/>
              </a:ext>
            </a:extLst>
          </p:cNvPr>
          <p:cNvSpPr>
            <a:spLocks noGrp="1"/>
          </p:cNvSpPr>
          <p:nvPr>
            <p:ph type="sldNum" sz="quarter" idx="12"/>
          </p:nvPr>
        </p:nvSpPr>
        <p:spPr/>
        <p:txBody>
          <a:bodyPr/>
          <a:lstStyle/>
          <a:p>
            <a:fld id="{A0CB78D1-043C-40BC-8259-7022C5DE470E}" type="slidenum">
              <a:rPr lang="en-IN" smtClean="0"/>
              <a:t>‹#›</a:t>
            </a:fld>
            <a:endParaRPr lang="en-IN"/>
          </a:p>
        </p:txBody>
      </p:sp>
    </p:spTree>
    <p:extLst>
      <p:ext uri="{BB962C8B-B14F-4D97-AF65-F5344CB8AC3E}">
        <p14:creationId xmlns:p14="http://schemas.microsoft.com/office/powerpoint/2010/main" val="238137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F7C1-80CD-4E8C-B9D6-21441D6A36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0F660F-0D6E-436A-93D0-ECFB0B43C3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69F4E6-FF6F-4CB7-8D8A-B0845BDF2946}"/>
              </a:ext>
            </a:extLst>
          </p:cNvPr>
          <p:cNvSpPr>
            <a:spLocks noGrp="1"/>
          </p:cNvSpPr>
          <p:nvPr>
            <p:ph type="dt" sz="half" idx="10"/>
          </p:nvPr>
        </p:nvSpPr>
        <p:spPr/>
        <p:txBody>
          <a:bodyPr/>
          <a:lstStyle/>
          <a:p>
            <a:fld id="{186FBD13-FB6A-4E29-B3AF-F65AF0536C3E}" type="datetimeFigureOut">
              <a:rPr lang="en-IN" smtClean="0"/>
              <a:t>13-06-2021</a:t>
            </a:fld>
            <a:endParaRPr lang="en-IN"/>
          </a:p>
        </p:txBody>
      </p:sp>
      <p:sp>
        <p:nvSpPr>
          <p:cNvPr id="5" name="Footer Placeholder 4">
            <a:extLst>
              <a:ext uri="{FF2B5EF4-FFF2-40B4-BE49-F238E27FC236}">
                <a16:creationId xmlns:a16="http://schemas.microsoft.com/office/drawing/2014/main" id="{53A18141-926A-4752-A197-F926E7B45B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DD7585-1F6B-43DB-8283-61B6974A73BF}"/>
              </a:ext>
            </a:extLst>
          </p:cNvPr>
          <p:cNvSpPr>
            <a:spLocks noGrp="1"/>
          </p:cNvSpPr>
          <p:nvPr>
            <p:ph type="sldNum" sz="quarter" idx="12"/>
          </p:nvPr>
        </p:nvSpPr>
        <p:spPr/>
        <p:txBody>
          <a:bodyPr/>
          <a:lstStyle/>
          <a:p>
            <a:fld id="{A0CB78D1-043C-40BC-8259-7022C5DE470E}" type="slidenum">
              <a:rPr lang="en-IN" smtClean="0"/>
              <a:t>‹#›</a:t>
            </a:fld>
            <a:endParaRPr lang="en-IN"/>
          </a:p>
        </p:txBody>
      </p:sp>
    </p:spTree>
    <p:extLst>
      <p:ext uri="{BB962C8B-B14F-4D97-AF65-F5344CB8AC3E}">
        <p14:creationId xmlns:p14="http://schemas.microsoft.com/office/powerpoint/2010/main" val="3322014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826801-7FC4-42C1-A74F-FD8EC92259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08F7FD-C73E-433A-8400-B4CB4B395C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8DE56D-313A-4317-A7FE-37B28388ABC3}"/>
              </a:ext>
            </a:extLst>
          </p:cNvPr>
          <p:cNvSpPr>
            <a:spLocks noGrp="1"/>
          </p:cNvSpPr>
          <p:nvPr>
            <p:ph type="dt" sz="half" idx="10"/>
          </p:nvPr>
        </p:nvSpPr>
        <p:spPr/>
        <p:txBody>
          <a:bodyPr/>
          <a:lstStyle/>
          <a:p>
            <a:fld id="{186FBD13-FB6A-4E29-B3AF-F65AF0536C3E}" type="datetimeFigureOut">
              <a:rPr lang="en-IN" smtClean="0"/>
              <a:t>13-06-2021</a:t>
            </a:fld>
            <a:endParaRPr lang="en-IN"/>
          </a:p>
        </p:txBody>
      </p:sp>
      <p:sp>
        <p:nvSpPr>
          <p:cNvPr id="5" name="Footer Placeholder 4">
            <a:extLst>
              <a:ext uri="{FF2B5EF4-FFF2-40B4-BE49-F238E27FC236}">
                <a16:creationId xmlns:a16="http://schemas.microsoft.com/office/drawing/2014/main" id="{A2C5B8D0-FA8B-41F3-AD3A-D1D710A030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38F685-AA00-4FB3-9B8D-741133839022}"/>
              </a:ext>
            </a:extLst>
          </p:cNvPr>
          <p:cNvSpPr>
            <a:spLocks noGrp="1"/>
          </p:cNvSpPr>
          <p:nvPr>
            <p:ph type="sldNum" sz="quarter" idx="12"/>
          </p:nvPr>
        </p:nvSpPr>
        <p:spPr/>
        <p:txBody>
          <a:bodyPr/>
          <a:lstStyle/>
          <a:p>
            <a:fld id="{A0CB78D1-043C-40BC-8259-7022C5DE470E}" type="slidenum">
              <a:rPr lang="en-IN" smtClean="0"/>
              <a:t>‹#›</a:t>
            </a:fld>
            <a:endParaRPr lang="en-IN"/>
          </a:p>
        </p:txBody>
      </p:sp>
    </p:spTree>
    <p:extLst>
      <p:ext uri="{BB962C8B-B14F-4D97-AF65-F5344CB8AC3E}">
        <p14:creationId xmlns:p14="http://schemas.microsoft.com/office/powerpoint/2010/main" val="1529342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BA57-BDA4-4440-B915-5F1316F21C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D018F5-4B9A-4413-9CFD-85A6943F74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A4844C-1C7C-4F28-B2D9-E6405613D012}"/>
              </a:ext>
            </a:extLst>
          </p:cNvPr>
          <p:cNvSpPr>
            <a:spLocks noGrp="1"/>
          </p:cNvSpPr>
          <p:nvPr>
            <p:ph type="dt" sz="half" idx="10"/>
          </p:nvPr>
        </p:nvSpPr>
        <p:spPr/>
        <p:txBody>
          <a:bodyPr/>
          <a:lstStyle/>
          <a:p>
            <a:fld id="{186FBD13-FB6A-4E29-B3AF-F65AF0536C3E}" type="datetimeFigureOut">
              <a:rPr lang="en-IN" smtClean="0"/>
              <a:t>13-06-2021</a:t>
            </a:fld>
            <a:endParaRPr lang="en-IN"/>
          </a:p>
        </p:txBody>
      </p:sp>
      <p:sp>
        <p:nvSpPr>
          <p:cNvPr id="5" name="Footer Placeholder 4">
            <a:extLst>
              <a:ext uri="{FF2B5EF4-FFF2-40B4-BE49-F238E27FC236}">
                <a16:creationId xmlns:a16="http://schemas.microsoft.com/office/drawing/2014/main" id="{A3A95F3A-C6CF-4AB3-A1B5-C329732AC5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7330BE-E443-4051-A82B-CE5A7F63D80E}"/>
              </a:ext>
            </a:extLst>
          </p:cNvPr>
          <p:cNvSpPr>
            <a:spLocks noGrp="1"/>
          </p:cNvSpPr>
          <p:nvPr>
            <p:ph type="sldNum" sz="quarter" idx="12"/>
          </p:nvPr>
        </p:nvSpPr>
        <p:spPr/>
        <p:txBody>
          <a:bodyPr/>
          <a:lstStyle/>
          <a:p>
            <a:fld id="{A0CB78D1-043C-40BC-8259-7022C5DE470E}" type="slidenum">
              <a:rPr lang="en-IN" smtClean="0"/>
              <a:t>‹#›</a:t>
            </a:fld>
            <a:endParaRPr lang="en-IN"/>
          </a:p>
        </p:txBody>
      </p:sp>
    </p:spTree>
    <p:extLst>
      <p:ext uri="{BB962C8B-B14F-4D97-AF65-F5344CB8AC3E}">
        <p14:creationId xmlns:p14="http://schemas.microsoft.com/office/powerpoint/2010/main" val="67354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4D2D-1EC1-413F-AC5E-2DEFE4E97E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D92EA5-201B-42A9-ACCA-A13798B16D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F26AAE-15EB-4D47-9EA5-3DB951559AED}"/>
              </a:ext>
            </a:extLst>
          </p:cNvPr>
          <p:cNvSpPr>
            <a:spLocks noGrp="1"/>
          </p:cNvSpPr>
          <p:nvPr>
            <p:ph type="dt" sz="half" idx="10"/>
          </p:nvPr>
        </p:nvSpPr>
        <p:spPr/>
        <p:txBody>
          <a:bodyPr/>
          <a:lstStyle/>
          <a:p>
            <a:fld id="{186FBD13-FB6A-4E29-B3AF-F65AF0536C3E}" type="datetimeFigureOut">
              <a:rPr lang="en-IN" smtClean="0"/>
              <a:t>13-06-2021</a:t>
            </a:fld>
            <a:endParaRPr lang="en-IN"/>
          </a:p>
        </p:txBody>
      </p:sp>
      <p:sp>
        <p:nvSpPr>
          <p:cNvPr id="5" name="Footer Placeholder 4">
            <a:extLst>
              <a:ext uri="{FF2B5EF4-FFF2-40B4-BE49-F238E27FC236}">
                <a16:creationId xmlns:a16="http://schemas.microsoft.com/office/drawing/2014/main" id="{34236CC1-3E89-4C4C-9905-6C9D179DE2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E1D29C-5159-4725-8D12-8FEFD140B39B}"/>
              </a:ext>
            </a:extLst>
          </p:cNvPr>
          <p:cNvSpPr>
            <a:spLocks noGrp="1"/>
          </p:cNvSpPr>
          <p:nvPr>
            <p:ph type="sldNum" sz="quarter" idx="12"/>
          </p:nvPr>
        </p:nvSpPr>
        <p:spPr/>
        <p:txBody>
          <a:bodyPr/>
          <a:lstStyle/>
          <a:p>
            <a:fld id="{A0CB78D1-043C-40BC-8259-7022C5DE470E}" type="slidenum">
              <a:rPr lang="en-IN" smtClean="0"/>
              <a:t>‹#›</a:t>
            </a:fld>
            <a:endParaRPr lang="en-IN"/>
          </a:p>
        </p:txBody>
      </p:sp>
    </p:spTree>
    <p:extLst>
      <p:ext uri="{BB962C8B-B14F-4D97-AF65-F5344CB8AC3E}">
        <p14:creationId xmlns:p14="http://schemas.microsoft.com/office/powerpoint/2010/main" val="2808411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925D-63EC-4611-BADE-EEBFE2B6B7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F42251-87E4-4F71-97D2-A9F8DE9FA8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B178D5-44F1-468B-9210-BB63432B07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86323E-8D18-45CD-9CA5-99D8374EF864}"/>
              </a:ext>
            </a:extLst>
          </p:cNvPr>
          <p:cNvSpPr>
            <a:spLocks noGrp="1"/>
          </p:cNvSpPr>
          <p:nvPr>
            <p:ph type="dt" sz="half" idx="10"/>
          </p:nvPr>
        </p:nvSpPr>
        <p:spPr/>
        <p:txBody>
          <a:bodyPr/>
          <a:lstStyle/>
          <a:p>
            <a:fld id="{186FBD13-FB6A-4E29-B3AF-F65AF0536C3E}" type="datetimeFigureOut">
              <a:rPr lang="en-IN" smtClean="0"/>
              <a:t>13-06-2021</a:t>
            </a:fld>
            <a:endParaRPr lang="en-IN"/>
          </a:p>
        </p:txBody>
      </p:sp>
      <p:sp>
        <p:nvSpPr>
          <p:cNvPr id="6" name="Footer Placeholder 5">
            <a:extLst>
              <a:ext uri="{FF2B5EF4-FFF2-40B4-BE49-F238E27FC236}">
                <a16:creationId xmlns:a16="http://schemas.microsoft.com/office/drawing/2014/main" id="{0A4EDF96-629C-4719-A81A-8C9047FD7E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200B9E-3F36-4B52-8253-D5D527EC8404}"/>
              </a:ext>
            </a:extLst>
          </p:cNvPr>
          <p:cNvSpPr>
            <a:spLocks noGrp="1"/>
          </p:cNvSpPr>
          <p:nvPr>
            <p:ph type="sldNum" sz="quarter" idx="12"/>
          </p:nvPr>
        </p:nvSpPr>
        <p:spPr/>
        <p:txBody>
          <a:bodyPr/>
          <a:lstStyle/>
          <a:p>
            <a:fld id="{A0CB78D1-043C-40BC-8259-7022C5DE470E}" type="slidenum">
              <a:rPr lang="en-IN" smtClean="0"/>
              <a:t>‹#›</a:t>
            </a:fld>
            <a:endParaRPr lang="en-IN"/>
          </a:p>
        </p:txBody>
      </p:sp>
    </p:spTree>
    <p:extLst>
      <p:ext uri="{BB962C8B-B14F-4D97-AF65-F5344CB8AC3E}">
        <p14:creationId xmlns:p14="http://schemas.microsoft.com/office/powerpoint/2010/main" val="165352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13F1-10E2-477D-A1F7-9F81BF758E2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9FEFAC-6391-4F23-AD45-646BE6CEFF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B6DB1-CF41-47B1-8BF5-CEBF77CC2B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AE3AFD-AD9E-491B-B006-1A1987D11E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1A0FC3-F6DE-452A-B836-16BFB5F156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71ABF75-2727-47EE-B821-B8CB4C0F6E44}"/>
              </a:ext>
            </a:extLst>
          </p:cNvPr>
          <p:cNvSpPr>
            <a:spLocks noGrp="1"/>
          </p:cNvSpPr>
          <p:nvPr>
            <p:ph type="dt" sz="half" idx="10"/>
          </p:nvPr>
        </p:nvSpPr>
        <p:spPr/>
        <p:txBody>
          <a:bodyPr/>
          <a:lstStyle/>
          <a:p>
            <a:fld id="{186FBD13-FB6A-4E29-B3AF-F65AF0536C3E}" type="datetimeFigureOut">
              <a:rPr lang="en-IN" smtClean="0"/>
              <a:t>13-06-2021</a:t>
            </a:fld>
            <a:endParaRPr lang="en-IN"/>
          </a:p>
        </p:txBody>
      </p:sp>
      <p:sp>
        <p:nvSpPr>
          <p:cNvPr id="8" name="Footer Placeholder 7">
            <a:extLst>
              <a:ext uri="{FF2B5EF4-FFF2-40B4-BE49-F238E27FC236}">
                <a16:creationId xmlns:a16="http://schemas.microsoft.com/office/drawing/2014/main" id="{D71E06BD-6340-436C-B1C3-B876BF58A43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C555D2-EE81-4BF2-B119-09E26AAEA74A}"/>
              </a:ext>
            </a:extLst>
          </p:cNvPr>
          <p:cNvSpPr>
            <a:spLocks noGrp="1"/>
          </p:cNvSpPr>
          <p:nvPr>
            <p:ph type="sldNum" sz="quarter" idx="12"/>
          </p:nvPr>
        </p:nvSpPr>
        <p:spPr/>
        <p:txBody>
          <a:bodyPr/>
          <a:lstStyle/>
          <a:p>
            <a:fld id="{A0CB78D1-043C-40BC-8259-7022C5DE470E}" type="slidenum">
              <a:rPr lang="en-IN" smtClean="0"/>
              <a:t>‹#›</a:t>
            </a:fld>
            <a:endParaRPr lang="en-IN"/>
          </a:p>
        </p:txBody>
      </p:sp>
    </p:spTree>
    <p:extLst>
      <p:ext uri="{BB962C8B-B14F-4D97-AF65-F5344CB8AC3E}">
        <p14:creationId xmlns:p14="http://schemas.microsoft.com/office/powerpoint/2010/main" val="4041200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2CD8B-A97B-40C9-9169-F65F523BB8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D16A6B-DB62-482D-932D-E60437E9143A}"/>
              </a:ext>
            </a:extLst>
          </p:cNvPr>
          <p:cNvSpPr>
            <a:spLocks noGrp="1"/>
          </p:cNvSpPr>
          <p:nvPr>
            <p:ph type="dt" sz="half" idx="10"/>
          </p:nvPr>
        </p:nvSpPr>
        <p:spPr/>
        <p:txBody>
          <a:bodyPr/>
          <a:lstStyle/>
          <a:p>
            <a:fld id="{186FBD13-FB6A-4E29-B3AF-F65AF0536C3E}" type="datetimeFigureOut">
              <a:rPr lang="en-IN" smtClean="0"/>
              <a:t>13-06-2021</a:t>
            </a:fld>
            <a:endParaRPr lang="en-IN"/>
          </a:p>
        </p:txBody>
      </p:sp>
      <p:sp>
        <p:nvSpPr>
          <p:cNvPr id="4" name="Footer Placeholder 3">
            <a:extLst>
              <a:ext uri="{FF2B5EF4-FFF2-40B4-BE49-F238E27FC236}">
                <a16:creationId xmlns:a16="http://schemas.microsoft.com/office/drawing/2014/main" id="{816510E6-F33C-4FA7-ACB7-6E7C5DB59D9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674169B-BB84-47B0-BCF2-88EE51793DB4}"/>
              </a:ext>
            </a:extLst>
          </p:cNvPr>
          <p:cNvSpPr>
            <a:spLocks noGrp="1"/>
          </p:cNvSpPr>
          <p:nvPr>
            <p:ph type="sldNum" sz="quarter" idx="12"/>
          </p:nvPr>
        </p:nvSpPr>
        <p:spPr/>
        <p:txBody>
          <a:bodyPr/>
          <a:lstStyle/>
          <a:p>
            <a:fld id="{A0CB78D1-043C-40BC-8259-7022C5DE470E}" type="slidenum">
              <a:rPr lang="en-IN" smtClean="0"/>
              <a:t>‹#›</a:t>
            </a:fld>
            <a:endParaRPr lang="en-IN"/>
          </a:p>
        </p:txBody>
      </p:sp>
    </p:spTree>
    <p:extLst>
      <p:ext uri="{BB962C8B-B14F-4D97-AF65-F5344CB8AC3E}">
        <p14:creationId xmlns:p14="http://schemas.microsoft.com/office/powerpoint/2010/main" val="526813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96EF6-1B6C-473F-8DF8-138A25F971F8}"/>
              </a:ext>
            </a:extLst>
          </p:cNvPr>
          <p:cNvSpPr>
            <a:spLocks noGrp="1"/>
          </p:cNvSpPr>
          <p:nvPr>
            <p:ph type="dt" sz="half" idx="10"/>
          </p:nvPr>
        </p:nvSpPr>
        <p:spPr/>
        <p:txBody>
          <a:bodyPr/>
          <a:lstStyle/>
          <a:p>
            <a:fld id="{186FBD13-FB6A-4E29-B3AF-F65AF0536C3E}" type="datetimeFigureOut">
              <a:rPr lang="en-IN" smtClean="0"/>
              <a:t>13-06-2021</a:t>
            </a:fld>
            <a:endParaRPr lang="en-IN"/>
          </a:p>
        </p:txBody>
      </p:sp>
      <p:sp>
        <p:nvSpPr>
          <p:cNvPr id="3" name="Footer Placeholder 2">
            <a:extLst>
              <a:ext uri="{FF2B5EF4-FFF2-40B4-BE49-F238E27FC236}">
                <a16:creationId xmlns:a16="http://schemas.microsoft.com/office/drawing/2014/main" id="{C5A0BBE0-768D-4EBD-849C-2B8D9DABCA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825C68D-0356-4C46-B73F-B1C187534E9C}"/>
              </a:ext>
            </a:extLst>
          </p:cNvPr>
          <p:cNvSpPr>
            <a:spLocks noGrp="1"/>
          </p:cNvSpPr>
          <p:nvPr>
            <p:ph type="sldNum" sz="quarter" idx="12"/>
          </p:nvPr>
        </p:nvSpPr>
        <p:spPr/>
        <p:txBody>
          <a:bodyPr/>
          <a:lstStyle/>
          <a:p>
            <a:fld id="{A0CB78D1-043C-40BC-8259-7022C5DE470E}" type="slidenum">
              <a:rPr lang="en-IN" smtClean="0"/>
              <a:t>‹#›</a:t>
            </a:fld>
            <a:endParaRPr lang="en-IN"/>
          </a:p>
        </p:txBody>
      </p:sp>
    </p:spTree>
    <p:extLst>
      <p:ext uri="{BB962C8B-B14F-4D97-AF65-F5344CB8AC3E}">
        <p14:creationId xmlns:p14="http://schemas.microsoft.com/office/powerpoint/2010/main" val="1907972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EE10-EA03-4AF8-9350-97BF0962B4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25A43A-D8FC-42E4-807D-3FF97997EB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EDC870-7C34-4616-8B8B-42EB2DE97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838077-EEF5-4346-B6C8-1FE2E499B7BD}"/>
              </a:ext>
            </a:extLst>
          </p:cNvPr>
          <p:cNvSpPr>
            <a:spLocks noGrp="1"/>
          </p:cNvSpPr>
          <p:nvPr>
            <p:ph type="dt" sz="half" idx="10"/>
          </p:nvPr>
        </p:nvSpPr>
        <p:spPr/>
        <p:txBody>
          <a:bodyPr/>
          <a:lstStyle/>
          <a:p>
            <a:fld id="{186FBD13-FB6A-4E29-B3AF-F65AF0536C3E}" type="datetimeFigureOut">
              <a:rPr lang="en-IN" smtClean="0"/>
              <a:t>13-06-2021</a:t>
            </a:fld>
            <a:endParaRPr lang="en-IN"/>
          </a:p>
        </p:txBody>
      </p:sp>
      <p:sp>
        <p:nvSpPr>
          <p:cNvPr id="6" name="Footer Placeholder 5">
            <a:extLst>
              <a:ext uri="{FF2B5EF4-FFF2-40B4-BE49-F238E27FC236}">
                <a16:creationId xmlns:a16="http://schemas.microsoft.com/office/drawing/2014/main" id="{1AEA7D98-CCF3-44CF-AA59-56E1C7AA2C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969C2F-CC85-4762-A0BA-2ABBED3F8BB7}"/>
              </a:ext>
            </a:extLst>
          </p:cNvPr>
          <p:cNvSpPr>
            <a:spLocks noGrp="1"/>
          </p:cNvSpPr>
          <p:nvPr>
            <p:ph type="sldNum" sz="quarter" idx="12"/>
          </p:nvPr>
        </p:nvSpPr>
        <p:spPr/>
        <p:txBody>
          <a:bodyPr/>
          <a:lstStyle/>
          <a:p>
            <a:fld id="{A0CB78D1-043C-40BC-8259-7022C5DE470E}" type="slidenum">
              <a:rPr lang="en-IN" smtClean="0"/>
              <a:t>‹#›</a:t>
            </a:fld>
            <a:endParaRPr lang="en-IN"/>
          </a:p>
        </p:txBody>
      </p:sp>
    </p:spTree>
    <p:extLst>
      <p:ext uri="{BB962C8B-B14F-4D97-AF65-F5344CB8AC3E}">
        <p14:creationId xmlns:p14="http://schemas.microsoft.com/office/powerpoint/2010/main" val="1205420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8501-9C05-4D3C-9211-E4FE38A0B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E290770-ED98-4A73-B064-47EC91B6ED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8931A58-506C-4AE5-B9E4-FCC5F0127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4EE9E-FB3B-4F81-A2E0-22ED46E1ACED}"/>
              </a:ext>
            </a:extLst>
          </p:cNvPr>
          <p:cNvSpPr>
            <a:spLocks noGrp="1"/>
          </p:cNvSpPr>
          <p:nvPr>
            <p:ph type="dt" sz="half" idx="10"/>
          </p:nvPr>
        </p:nvSpPr>
        <p:spPr/>
        <p:txBody>
          <a:bodyPr/>
          <a:lstStyle/>
          <a:p>
            <a:fld id="{186FBD13-FB6A-4E29-B3AF-F65AF0536C3E}" type="datetimeFigureOut">
              <a:rPr lang="en-IN" smtClean="0"/>
              <a:t>13-06-2021</a:t>
            </a:fld>
            <a:endParaRPr lang="en-IN"/>
          </a:p>
        </p:txBody>
      </p:sp>
      <p:sp>
        <p:nvSpPr>
          <p:cNvPr id="6" name="Footer Placeholder 5">
            <a:extLst>
              <a:ext uri="{FF2B5EF4-FFF2-40B4-BE49-F238E27FC236}">
                <a16:creationId xmlns:a16="http://schemas.microsoft.com/office/drawing/2014/main" id="{C1F6A9C1-5C6C-4309-B9B8-6DA0442137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E9B51C-1EE3-4E2B-8F71-B33E085AE557}"/>
              </a:ext>
            </a:extLst>
          </p:cNvPr>
          <p:cNvSpPr>
            <a:spLocks noGrp="1"/>
          </p:cNvSpPr>
          <p:nvPr>
            <p:ph type="sldNum" sz="quarter" idx="12"/>
          </p:nvPr>
        </p:nvSpPr>
        <p:spPr/>
        <p:txBody>
          <a:bodyPr/>
          <a:lstStyle/>
          <a:p>
            <a:fld id="{A0CB78D1-043C-40BC-8259-7022C5DE470E}" type="slidenum">
              <a:rPr lang="en-IN" smtClean="0"/>
              <a:t>‹#›</a:t>
            </a:fld>
            <a:endParaRPr lang="en-IN"/>
          </a:p>
        </p:txBody>
      </p:sp>
    </p:spTree>
    <p:extLst>
      <p:ext uri="{BB962C8B-B14F-4D97-AF65-F5344CB8AC3E}">
        <p14:creationId xmlns:p14="http://schemas.microsoft.com/office/powerpoint/2010/main" val="1665578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0D4560-3687-4C67-B657-09770FC326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CF48A8-8AE3-4CD9-B698-66855B3D5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3C8CCD-2E2C-47CC-8F3E-395C7B70ED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6FBD13-FB6A-4E29-B3AF-F65AF0536C3E}" type="datetimeFigureOut">
              <a:rPr lang="en-IN" smtClean="0"/>
              <a:t>13-06-2021</a:t>
            </a:fld>
            <a:endParaRPr lang="en-IN"/>
          </a:p>
        </p:txBody>
      </p:sp>
      <p:sp>
        <p:nvSpPr>
          <p:cNvPr id="5" name="Footer Placeholder 4">
            <a:extLst>
              <a:ext uri="{FF2B5EF4-FFF2-40B4-BE49-F238E27FC236}">
                <a16:creationId xmlns:a16="http://schemas.microsoft.com/office/drawing/2014/main" id="{3B317690-5628-4749-8B8D-AA6C70CF3D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E2FF23C-0565-4998-AED1-41AF3B743B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B78D1-043C-40BC-8259-7022C5DE470E}" type="slidenum">
              <a:rPr lang="en-IN" smtClean="0"/>
              <a:t>‹#›</a:t>
            </a:fld>
            <a:endParaRPr lang="en-IN"/>
          </a:p>
        </p:txBody>
      </p:sp>
    </p:spTree>
    <p:extLst>
      <p:ext uri="{BB962C8B-B14F-4D97-AF65-F5344CB8AC3E}">
        <p14:creationId xmlns:p14="http://schemas.microsoft.com/office/powerpoint/2010/main" val="3502544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hyperlink" Target="https://unifiedportal-mem.epfindia.gov.i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65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0FD23-E015-4E5D-971A-ACBA806B475B}"/>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a:solidFill>
                  <a:srgbClr val="FFFFFF"/>
                </a:solidFill>
                <a:latin typeface="+mj-lt"/>
                <a:ea typeface="+mj-ea"/>
                <a:cs typeface="+mj-cs"/>
              </a:rPr>
              <a:t>Provident Fund </a:t>
            </a:r>
            <a:br>
              <a:rPr lang="en-US" sz="2600" kern="1200">
                <a:solidFill>
                  <a:srgbClr val="FFFFFF"/>
                </a:solidFill>
                <a:latin typeface="+mj-lt"/>
                <a:ea typeface="+mj-ea"/>
                <a:cs typeface="+mj-cs"/>
              </a:rPr>
            </a:br>
            <a:endParaRPr lang="en-US" sz="2600" kern="1200">
              <a:solidFill>
                <a:srgbClr val="FFFFFF"/>
              </a:solidFill>
              <a:latin typeface="+mj-lt"/>
              <a:ea typeface="+mj-ea"/>
              <a:cs typeface="+mj-cs"/>
            </a:endParaRPr>
          </a:p>
        </p:txBody>
      </p:sp>
      <p:pic>
        <p:nvPicPr>
          <p:cNvPr id="12" name="Audio 11">
            <a:hlinkClick r:id="" action="ppaction://media"/>
            <a:extLst>
              <a:ext uri="{FF2B5EF4-FFF2-40B4-BE49-F238E27FC236}">
                <a16:creationId xmlns:a16="http://schemas.microsoft.com/office/drawing/2014/main" id="{3EF269A0-0B91-4A92-8248-21893650DD7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69700" y="6235700"/>
            <a:ext cx="406400" cy="406400"/>
          </a:xfrm>
          <a:prstGeom prst="rect">
            <a:avLst/>
          </a:prstGeom>
        </p:spPr>
      </p:pic>
      <p:pic>
        <p:nvPicPr>
          <p:cNvPr id="1028" name="Picture 4" descr="290 Provident Fund Stock Photos, Pictures &amp; Royalty-Free Images - iStock">
            <a:extLst>
              <a:ext uri="{FF2B5EF4-FFF2-40B4-BE49-F238E27FC236}">
                <a16:creationId xmlns:a16="http://schemas.microsoft.com/office/drawing/2014/main" id="{CBD342DF-59EA-40F2-9DF9-A9A2DF7023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1162050"/>
            <a:ext cx="6038850" cy="40259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86351764"/>
      </p:ext>
    </p:extLst>
  </p:cSld>
  <p:clrMapOvr>
    <a:masterClrMapping/>
  </p:clrMapOvr>
  <mc:AlternateContent xmlns:mc="http://schemas.openxmlformats.org/markup-compatibility/2006" xmlns:p14="http://schemas.microsoft.com/office/powerpoint/2010/main">
    <mc:Choice Requires="p14">
      <p:transition spd="slow" p14:dur="2000" advTm="28889"/>
    </mc:Choice>
    <mc:Fallback xmlns="">
      <p:transition spd="slow" advTm="28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74D1-4097-4AB5-AFFD-1141A8A54F77}"/>
              </a:ext>
            </a:extLst>
          </p:cNvPr>
          <p:cNvSpPr>
            <a:spLocks noGrp="1"/>
          </p:cNvSpPr>
          <p:nvPr>
            <p:ph type="title"/>
          </p:nvPr>
        </p:nvSpPr>
        <p:spPr>
          <a:xfrm>
            <a:off x="433198" y="712068"/>
            <a:ext cx="3883320" cy="4469531"/>
          </a:xfrm>
        </p:spPr>
        <p:txBody>
          <a:bodyPr anchor="ctr">
            <a:normAutofit/>
          </a:bodyPr>
          <a:lstStyle/>
          <a:p>
            <a:r>
              <a:rPr lang="en-US" sz="2400" b="1" kern="1200" dirty="0">
                <a:solidFill>
                  <a:srgbClr val="FFFFFF"/>
                </a:solidFill>
                <a:latin typeface="+mj-lt"/>
                <a:ea typeface="+mj-ea"/>
                <a:cs typeface="+mj-cs"/>
              </a:rPr>
              <a:t>Mandatory to update KYC on EPFO Member portal</a:t>
            </a:r>
            <a:br>
              <a:rPr lang="en-US" sz="2400" b="1" kern="1200" dirty="0">
                <a:solidFill>
                  <a:srgbClr val="FFFFFF"/>
                </a:solidFill>
                <a:latin typeface="+mj-lt"/>
                <a:ea typeface="+mj-ea"/>
                <a:cs typeface="+mj-cs"/>
              </a:rPr>
            </a:br>
            <a:br>
              <a:rPr lang="en-US" sz="2400" b="1" kern="1200" dirty="0">
                <a:solidFill>
                  <a:srgbClr val="FFFFFF"/>
                </a:solidFill>
                <a:latin typeface="+mj-lt"/>
                <a:ea typeface="+mj-ea"/>
                <a:cs typeface="+mj-cs"/>
              </a:rPr>
            </a:br>
            <a:endParaRPr lang="en-IN" sz="2400" b="1" dirty="0"/>
          </a:p>
        </p:txBody>
      </p:sp>
      <p:sp>
        <p:nvSpPr>
          <p:cNvPr id="12"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4F7D33-012C-4B7C-BB85-C242F5123A1D}"/>
              </a:ext>
            </a:extLst>
          </p:cNvPr>
          <p:cNvSpPr>
            <a:spLocks noGrp="1"/>
          </p:cNvSpPr>
          <p:nvPr>
            <p:ph idx="1"/>
          </p:nvPr>
        </p:nvSpPr>
        <p:spPr>
          <a:xfrm>
            <a:off x="5429250" y="215900"/>
            <a:ext cx="6168584" cy="6165850"/>
          </a:xfrm>
        </p:spPr>
        <p:txBody>
          <a:bodyPr anchor="ctr">
            <a:normAutofit lnSpcReduction="10000"/>
          </a:bodyPr>
          <a:lstStyle/>
          <a:p>
            <a:pPr>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As per the recent notification from EPFO it is mandatory to update your KYC (Aadhar, Bank, PAN) details on member portal. Aadhar should be linked &amp; verified with your UAN. IF your Aadhar is not verified on member portal your PF Amount will not be remitted in your PF account</a:t>
            </a:r>
          </a:p>
          <a:p>
            <a:pPr>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It is applicable for the employees who are enrolled for the PF. </a:t>
            </a:r>
          </a:p>
          <a:p>
            <a:pPr>
              <a:lnSpc>
                <a:spcPct val="107000"/>
              </a:lnSpc>
              <a:spcAft>
                <a:spcPts val="800"/>
              </a:spcAft>
            </a:pPr>
            <a:r>
              <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Please refer to below process to check if your Aadhar is verified on member portal.</a:t>
            </a:r>
          </a:p>
          <a:p>
            <a:pPr>
              <a:lnSpc>
                <a:spcPct val="107000"/>
              </a:lnSpc>
              <a:spcAft>
                <a:spcPts val="800"/>
              </a:spcAft>
            </a:pPr>
            <a:r>
              <a:rPr lang="en-US" sz="1400" b="1" dirty="0">
                <a:solidFill>
                  <a:schemeClr val="bg1"/>
                </a:solidFill>
                <a:effectLst/>
                <a:latin typeface="Calibri" panose="020F0502020204030204" pitchFamily="34" charset="0"/>
                <a:ea typeface="Times New Roman" panose="02020603050405020304" pitchFamily="18" charset="0"/>
              </a:rPr>
              <a:t>Step</a:t>
            </a:r>
            <a:r>
              <a:rPr lang="en-US" sz="1400" b="1" spc="-10" dirty="0">
                <a:solidFill>
                  <a:schemeClr val="bg1"/>
                </a:solidFill>
                <a:effectLst/>
                <a:latin typeface="Calibri" panose="020F0502020204030204" pitchFamily="34" charset="0"/>
                <a:ea typeface="Times New Roman" panose="02020603050405020304" pitchFamily="18" charset="0"/>
              </a:rPr>
              <a:t> </a:t>
            </a:r>
            <a:r>
              <a:rPr lang="en-US" sz="1400" b="1" dirty="0">
                <a:solidFill>
                  <a:schemeClr val="bg1"/>
                </a:solidFill>
                <a:effectLst/>
                <a:latin typeface="Calibri" panose="020F0502020204030204" pitchFamily="34" charset="0"/>
                <a:ea typeface="Times New Roman" panose="02020603050405020304" pitchFamily="18" charset="0"/>
              </a:rPr>
              <a:t>1</a:t>
            </a:r>
            <a:r>
              <a:rPr lang="en-US" sz="1400" dirty="0">
                <a:solidFill>
                  <a:schemeClr val="bg1"/>
                </a:solidFill>
                <a:effectLst/>
                <a:latin typeface="Calibri" panose="020F0502020204030204" pitchFamily="34" charset="0"/>
                <a:ea typeface="Times New Roman" panose="02020603050405020304" pitchFamily="18" charset="0"/>
              </a:rPr>
              <a:t>:</a:t>
            </a:r>
            <a:r>
              <a:rPr lang="en-US" sz="1400" spc="5" dirty="0">
                <a:solidFill>
                  <a:schemeClr val="bg1"/>
                </a:solidFill>
                <a:effectLst/>
                <a:latin typeface="Calibri" panose="020F0502020204030204" pitchFamily="34" charset="0"/>
                <a:ea typeface="Times New Roman" panose="02020603050405020304" pitchFamily="18" charset="0"/>
              </a:rPr>
              <a:t> </a:t>
            </a:r>
            <a:r>
              <a:rPr lang="en-US" sz="1400" dirty="0">
                <a:solidFill>
                  <a:schemeClr val="bg1"/>
                </a:solidFill>
                <a:effectLst/>
                <a:latin typeface="Calibri" panose="020F0502020204030204" pitchFamily="34" charset="0"/>
                <a:ea typeface="Times New Roman" panose="02020603050405020304" pitchFamily="18" charset="0"/>
              </a:rPr>
              <a:t>Log</a:t>
            </a:r>
            <a:r>
              <a:rPr lang="en-US" sz="1400" spc="-20" dirty="0">
                <a:solidFill>
                  <a:schemeClr val="bg1"/>
                </a:solidFill>
                <a:effectLst/>
                <a:latin typeface="Calibri" panose="020F0502020204030204" pitchFamily="34" charset="0"/>
                <a:ea typeface="Times New Roman" panose="02020603050405020304" pitchFamily="18" charset="0"/>
              </a:rPr>
              <a:t> </a:t>
            </a:r>
            <a:r>
              <a:rPr lang="en-US" sz="1400" dirty="0">
                <a:solidFill>
                  <a:schemeClr val="bg1"/>
                </a:solidFill>
                <a:effectLst/>
                <a:latin typeface="Calibri" panose="020F0502020204030204" pitchFamily="34" charset="0"/>
                <a:ea typeface="Times New Roman" panose="02020603050405020304" pitchFamily="18" charset="0"/>
              </a:rPr>
              <a:t>in</a:t>
            </a:r>
            <a:r>
              <a:rPr lang="en-US" sz="1400" spc="-5" dirty="0">
                <a:solidFill>
                  <a:schemeClr val="bg1"/>
                </a:solidFill>
                <a:effectLst/>
                <a:latin typeface="Calibri" panose="020F0502020204030204" pitchFamily="34" charset="0"/>
                <a:ea typeface="Times New Roman" panose="02020603050405020304" pitchFamily="18" charset="0"/>
              </a:rPr>
              <a:t> </a:t>
            </a:r>
            <a:r>
              <a:rPr lang="en-US" sz="1400" dirty="0">
                <a:solidFill>
                  <a:schemeClr val="bg1"/>
                </a:solidFill>
                <a:effectLst/>
                <a:latin typeface="Calibri" panose="020F0502020204030204" pitchFamily="34" charset="0"/>
                <a:ea typeface="Times New Roman" panose="02020603050405020304" pitchFamily="18" charset="0"/>
              </a:rPr>
              <a:t>to</a:t>
            </a:r>
            <a:r>
              <a:rPr lang="en-US" sz="1400" spc="-5" dirty="0">
                <a:solidFill>
                  <a:schemeClr val="bg1"/>
                </a:solidFill>
                <a:effectLst/>
                <a:latin typeface="Calibri" panose="020F0502020204030204" pitchFamily="34" charset="0"/>
                <a:ea typeface="Times New Roman" panose="02020603050405020304" pitchFamily="18" charset="0"/>
              </a:rPr>
              <a:t> </a:t>
            </a:r>
            <a:r>
              <a:rPr lang="en-US" sz="1400" dirty="0">
                <a:solidFill>
                  <a:schemeClr val="bg1"/>
                </a:solidFill>
                <a:effectLst/>
                <a:latin typeface="Calibri" panose="020F0502020204030204" pitchFamily="34" charset="0"/>
                <a:ea typeface="Times New Roman" panose="02020603050405020304" pitchFamily="18" charset="0"/>
              </a:rPr>
              <a:t>the</a:t>
            </a:r>
            <a:r>
              <a:rPr lang="en-US" sz="1400" spc="-5" dirty="0">
                <a:solidFill>
                  <a:schemeClr val="bg1"/>
                </a:solidFill>
                <a:effectLst/>
                <a:latin typeface="Calibri" panose="020F0502020204030204" pitchFamily="34" charset="0"/>
                <a:ea typeface="Times New Roman" panose="02020603050405020304" pitchFamily="18" charset="0"/>
              </a:rPr>
              <a:t> </a:t>
            </a:r>
            <a:r>
              <a:rPr lang="en-US" sz="1400" dirty="0">
                <a:solidFill>
                  <a:schemeClr val="bg1"/>
                </a:solidFill>
                <a:effectLst/>
                <a:latin typeface="Calibri" panose="020F0502020204030204" pitchFamily="34" charset="0"/>
                <a:ea typeface="Times New Roman" panose="02020603050405020304" pitchFamily="18" charset="0"/>
              </a:rPr>
              <a:t>Unified</a:t>
            </a:r>
            <a:r>
              <a:rPr lang="en-US" sz="1400" spc="-5" dirty="0">
                <a:solidFill>
                  <a:schemeClr val="bg1"/>
                </a:solidFill>
                <a:effectLst/>
                <a:latin typeface="Calibri" panose="020F0502020204030204" pitchFamily="34" charset="0"/>
                <a:ea typeface="Times New Roman" panose="02020603050405020304" pitchFamily="18" charset="0"/>
              </a:rPr>
              <a:t> </a:t>
            </a:r>
            <a:r>
              <a:rPr lang="en-US" sz="1400" dirty="0">
                <a:solidFill>
                  <a:schemeClr val="bg1"/>
                </a:solidFill>
                <a:effectLst/>
                <a:latin typeface="Calibri" panose="020F0502020204030204" pitchFamily="34" charset="0"/>
                <a:ea typeface="Times New Roman" panose="02020603050405020304" pitchFamily="18" charset="0"/>
              </a:rPr>
              <a:t>Portal</a:t>
            </a:r>
            <a:r>
              <a:rPr lang="en-US" sz="1400" spc="-5" dirty="0">
                <a:solidFill>
                  <a:schemeClr val="bg1"/>
                </a:solidFill>
                <a:effectLst/>
                <a:latin typeface="Calibri" panose="020F0502020204030204" pitchFamily="34" charset="0"/>
                <a:ea typeface="Times New Roman" panose="02020603050405020304" pitchFamily="18" charset="0"/>
              </a:rPr>
              <a:t> </a:t>
            </a:r>
            <a:r>
              <a:rPr lang="en-US" sz="1400" dirty="0">
                <a:solidFill>
                  <a:schemeClr val="bg1"/>
                </a:solidFill>
                <a:effectLst/>
                <a:latin typeface="Calibri" panose="020F0502020204030204" pitchFamily="34" charset="0"/>
                <a:ea typeface="Times New Roman" panose="02020603050405020304" pitchFamily="18" charset="0"/>
              </a:rPr>
              <a:t>of</a:t>
            </a:r>
            <a:r>
              <a:rPr lang="en-US" sz="1400" spc="-5" dirty="0">
                <a:solidFill>
                  <a:schemeClr val="bg1"/>
                </a:solidFill>
                <a:effectLst/>
                <a:latin typeface="Calibri" panose="020F0502020204030204" pitchFamily="34" charset="0"/>
                <a:ea typeface="Times New Roman" panose="02020603050405020304" pitchFamily="18" charset="0"/>
              </a:rPr>
              <a:t> </a:t>
            </a:r>
            <a:r>
              <a:rPr lang="en-US" sz="1400" dirty="0">
                <a:solidFill>
                  <a:schemeClr val="bg1"/>
                </a:solidFill>
                <a:effectLst/>
                <a:latin typeface="Calibri" panose="020F0502020204030204" pitchFamily="34" charset="0"/>
                <a:ea typeface="Times New Roman" panose="02020603050405020304" pitchFamily="18" charset="0"/>
              </a:rPr>
              <a:t>EPF</a:t>
            </a:r>
            <a:r>
              <a:rPr lang="en-US" sz="1400" spc="-10" dirty="0">
                <a:solidFill>
                  <a:schemeClr val="bg1"/>
                </a:solidFill>
                <a:effectLst/>
                <a:latin typeface="Calibri" panose="020F0502020204030204" pitchFamily="34" charset="0"/>
                <a:ea typeface="Times New Roman" panose="02020603050405020304" pitchFamily="18" charset="0"/>
              </a:rPr>
              <a:t> </a:t>
            </a:r>
            <a:r>
              <a:rPr lang="en-US" sz="1400" dirty="0">
                <a:solidFill>
                  <a:schemeClr val="bg1"/>
                </a:solidFill>
                <a:effectLst/>
                <a:latin typeface="Calibri" panose="020F0502020204030204" pitchFamily="34" charset="0"/>
                <a:ea typeface="Times New Roman" panose="02020603050405020304" pitchFamily="18" charset="0"/>
              </a:rPr>
              <a:t>i.e.</a:t>
            </a:r>
            <a:r>
              <a:rPr lang="en-US" sz="1400" spc="-5" dirty="0">
                <a:solidFill>
                  <a:schemeClr val="bg1"/>
                </a:solidFill>
                <a:effectLst/>
                <a:latin typeface="Calibri" panose="020F0502020204030204" pitchFamily="34" charset="0"/>
                <a:ea typeface="Times New Roman" panose="02020603050405020304" pitchFamily="18" charset="0"/>
              </a:rPr>
              <a:t> </a:t>
            </a:r>
            <a:r>
              <a:rPr lang="en-US" sz="1400" u="sng" dirty="0">
                <a:solidFill>
                  <a:schemeClr val="bg1"/>
                </a:solidFill>
                <a:effectLst/>
                <a:latin typeface="Calibri" panose="020F0502020204030204" pitchFamily="34" charset="0"/>
                <a:ea typeface="Times New Roman" panose="02020603050405020304" pitchFamily="18" charset="0"/>
                <a:hlinkClick r:id="rId4">
                  <a:extLst>
                    <a:ext uri="{A12FA001-AC4F-418D-AE19-62706E023703}">
                      <ahyp:hlinkClr xmlns:ahyp="http://schemas.microsoft.com/office/drawing/2018/hyperlinkcolor" val="tx"/>
                    </a:ext>
                  </a:extLst>
                </a:hlinkClick>
              </a:rPr>
              <a:t>https://unifiedportal-mem.epfindia.gov.in/</a:t>
            </a:r>
            <a:endParaRPr lang="en-IN" sz="1400" dirty="0">
              <a:solidFill>
                <a:schemeClr val="bg1"/>
              </a:solidFill>
              <a:effectLst/>
              <a:latin typeface="Times New Roman" panose="02020603050405020304" pitchFamily="18" charset="0"/>
              <a:ea typeface="Times New Roman" panose="02020603050405020304" pitchFamily="18" charset="0"/>
            </a:endParaRPr>
          </a:p>
          <a:p>
            <a:pPr marL="63500" marR="439420"/>
            <a:r>
              <a:rPr lang="en-US" sz="1400" b="1" dirty="0">
                <a:solidFill>
                  <a:schemeClr val="bg1"/>
                </a:solidFill>
                <a:effectLst/>
                <a:latin typeface="Calibri" panose="020F0502020204030204" pitchFamily="34" charset="0"/>
                <a:ea typeface="Times New Roman" panose="02020603050405020304" pitchFamily="18" charset="0"/>
              </a:rPr>
              <a:t>Step 2</a:t>
            </a:r>
            <a:r>
              <a:rPr lang="en-US" sz="1400" dirty="0">
                <a:solidFill>
                  <a:schemeClr val="bg1"/>
                </a:solidFill>
                <a:effectLst/>
                <a:latin typeface="Calibri" panose="020F0502020204030204" pitchFamily="34" charset="0"/>
                <a:ea typeface="Times New Roman" panose="02020603050405020304" pitchFamily="18" charset="0"/>
              </a:rPr>
              <a:t>: On the home page (Aadhar) should show as verified and no action is required if it shows as verified but in case your Aadhar is not verified, kindly check your basic details on member portal. It should be as per your Aadhar card.</a:t>
            </a:r>
          </a:p>
          <a:p>
            <a:pPr marL="63500" marR="439420"/>
            <a:r>
              <a:rPr lang="en-US" sz="1400" b="1" dirty="0">
                <a:solidFill>
                  <a:schemeClr val="bg1"/>
                </a:solidFill>
                <a:effectLst/>
                <a:latin typeface="Calibri" panose="020F0502020204030204" pitchFamily="34" charset="0"/>
                <a:ea typeface="Times New Roman" panose="02020603050405020304" pitchFamily="18" charset="0"/>
              </a:rPr>
              <a:t>Step 3: </a:t>
            </a:r>
            <a:r>
              <a:rPr lang="en-US" sz="1400" dirty="0">
                <a:solidFill>
                  <a:schemeClr val="bg1"/>
                </a:solidFill>
                <a:effectLst/>
                <a:latin typeface="Calibri" panose="020F0502020204030204" pitchFamily="34" charset="0"/>
                <a:ea typeface="Times New Roman" panose="02020603050405020304" pitchFamily="18" charset="0"/>
              </a:rPr>
              <a:t>if your basic details are incorrect, kindly update the same on member portal </a:t>
            </a:r>
            <a:endParaRPr lang="en-IN" sz="1400" dirty="0">
              <a:solidFill>
                <a:schemeClr val="bg1"/>
              </a:solidFill>
              <a:effectLst/>
              <a:latin typeface="Times New Roman" panose="02020603050405020304" pitchFamily="18" charset="0"/>
              <a:ea typeface="Times New Roman" panose="02020603050405020304" pitchFamily="18" charset="0"/>
            </a:endParaRPr>
          </a:p>
          <a:p>
            <a:pPr marL="63500" marR="439420"/>
            <a:r>
              <a:rPr lang="en-IN" sz="1400" dirty="0">
                <a:solidFill>
                  <a:schemeClr val="bg1"/>
                </a:solidFill>
                <a:effectLst/>
                <a:latin typeface="Calibri" panose="020F0502020204030204" pitchFamily="34" charset="0"/>
                <a:ea typeface="Times New Roman" panose="02020603050405020304" pitchFamily="18" charset="0"/>
              </a:rPr>
              <a:t>View&gt;&gt;Name/Gender (Should be as per Aadhar)&gt;&gt;edit&gt;&gt;save </a:t>
            </a:r>
            <a:r>
              <a:rPr lang="en-US" sz="1400" dirty="0">
                <a:solidFill>
                  <a:schemeClr val="bg1"/>
                </a:solidFill>
                <a:effectLst/>
                <a:latin typeface="Calibri" panose="020F0502020204030204" pitchFamily="34" charset="0"/>
                <a:ea typeface="Times New Roman" panose="02020603050405020304" pitchFamily="18" charset="0"/>
              </a:rPr>
              <a:t> </a:t>
            </a:r>
            <a:endParaRPr lang="en-IN" sz="1400" dirty="0">
              <a:solidFill>
                <a:schemeClr val="bg1"/>
              </a:solidFill>
              <a:effectLst/>
              <a:latin typeface="Times New Roman" panose="02020603050405020304" pitchFamily="18" charset="0"/>
              <a:ea typeface="Times New Roman" panose="02020603050405020304" pitchFamily="18" charset="0"/>
            </a:endParaRPr>
          </a:p>
          <a:p>
            <a:pPr marL="63500" marR="439420"/>
            <a:r>
              <a:rPr lang="en-US" sz="1400" dirty="0">
                <a:solidFill>
                  <a:schemeClr val="bg1"/>
                </a:solidFill>
                <a:effectLst/>
                <a:latin typeface="Calibri" panose="020F0502020204030204" pitchFamily="34" charset="0"/>
                <a:ea typeface="Times New Roman" panose="02020603050405020304" pitchFamily="18" charset="0"/>
              </a:rPr>
              <a:t>Once the change request is approved by employer &amp; EPFO, kindly update your Aadhar details on member portal.</a:t>
            </a:r>
          </a:p>
          <a:p>
            <a:pPr marL="0" marR="439420" indent="0">
              <a:buNone/>
            </a:pPr>
            <a:endParaRPr lang="en-IN" sz="1400" dirty="0">
              <a:solidFill>
                <a:schemeClr val="bg1"/>
              </a:solidFill>
              <a:effectLst/>
              <a:latin typeface="Times New Roman" panose="02020603050405020304" pitchFamily="18" charset="0"/>
              <a:ea typeface="Times New Roman" panose="02020603050405020304" pitchFamily="18" charset="0"/>
            </a:endParaRPr>
          </a:p>
          <a:p>
            <a:pPr marL="63500">
              <a:spcBef>
                <a:spcPts val="5"/>
              </a:spcBef>
              <a:spcAft>
                <a:spcPts val="35"/>
              </a:spcAft>
            </a:pPr>
            <a:r>
              <a:rPr lang="en-US" sz="1400" b="1" dirty="0">
                <a:solidFill>
                  <a:schemeClr val="bg1"/>
                </a:solidFill>
                <a:effectLst/>
                <a:latin typeface="Calibri" panose="020F0502020204030204" pitchFamily="34" charset="0"/>
                <a:ea typeface="Times New Roman" panose="02020603050405020304" pitchFamily="18" charset="0"/>
              </a:rPr>
              <a:t>Note*</a:t>
            </a:r>
            <a:endParaRPr lang="en-IN" sz="1400" b="1" dirty="0">
              <a:solidFill>
                <a:schemeClr val="bg1"/>
              </a:solidFill>
              <a:effectLst/>
              <a:latin typeface="Times New Roman" panose="02020603050405020304" pitchFamily="18" charset="0"/>
              <a:ea typeface="Times New Roman" panose="02020603050405020304" pitchFamily="18" charset="0"/>
            </a:endParaRPr>
          </a:p>
          <a:p>
            <a:pPr marL="342900" lvl="0" indent="-342900">
              <a:spcBef>
                <a:spcPts val="5"/>
              </a:spcBef>
              <a:spcAft>
                <a:spcPts val="35"/>
              </a:spcAft>
              <a:buFont typeface="Symbol" panose="05050102010706020507" pitchFamily="18" charset="2"/>
              <a:buChar char=""/>
            </a:pPr>
            <a:r>
              <a:rPr lang="en-US" sz="1400" dirty="0">
                <a:solidFill>
                  <a:schemeClr val="bg1"/>
                </a:solidFill>
                <a:effectLst/>
                <a:latin typeface="Calibri" panose="020F0502020204030204" pitchFamily="34" charset="0"/>
                <a:ea typeface="Times New Roman" panose="02020603050405020304" pitchFamily="18" charset="0"/>
              </a:rPr>
              <a:t>Kindly note that you would be able to change only basic details on portal like Name, DOB, Address, Gender. For change in Father’s name and relationship, hard copies of documents will be required to send to EPFO for corrections.</a:t>
            </a:r>
            <a:endParaRPr lang="en-IN" sz="1400" dirty="0">
              <a:solidFill>
                <a:schemeClr val="bg1"/>
              </a:solidFill>
              <a:effectLst/>
              <a:latin typeface="Times New Roman" panose="02020603050405020304" pitchFamily="18" charset="0"/>
              <a:ea typeface="Times New Roman" panose="02020603050405020304" pitchFamily="18" charset="0"/>
            </a:endParaRPr>
          </a:p>
          <a:p>
            <a:pPr marL="0" indent="0">
              <a:spcBef>
                <a:spcPts val="5"/>
              </a:spcBef>
              <a:spcAft>
                <a:spcPts val="35"/>
              </a:spcAft>
              <a:buNone/>
            </a:pPr>
            <a:endParaRPr lang="en-IN" sz="1800" dirty="0">
              <a:effectLst/>
              <a:latin typeface="Times New Roman" panose="02020603050405020304" pitchFamily="18" charset="0"/>
              <a:ea typeface="Times New Roman" panose="02020603050405020304" pitchFamily="18" charset="0"/>
            </a:endParaRPr>
          </a:p>
          <a:p>
            <a:pPr marL="63500" marR="439420"/>
            <a:endParaRPr lang="en-US" sz="1200" dirty="0">
              <a:solidFill>
                <a:schemeClr val="bg1"/>
              </a:solidFill>
              <a:latin typeface="Calibri" panose="020F0502020204030204" pitchFamily="34" charset="0"/>
              <a:ea typeface="Times New Roman" panose="02020603050405020304" pitchFamily="18" charset="0"/>
            </a:endParaRPr>
          </a:p>
        </p:txBody>
      </p:sp>
      <p:pic>
        <p:nvPicPr>
          <p:cNvPr id="7" name="Picture 6">
            <a:extLst>
              <a:ext uri="{FF2B5EF4-FFF2-40B4-BE49-F238E27FC236}">
                <a16:creationId xmlns:a16="http://schemas.microsoft.com/office/drawing/2014/main" id="{792CCBA9-EB7B-49E8-8E29-F4B955C302C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33198" y="3245631"/>
            <a:ext cx="3883320" cy="2878943"/>
          </a:xfrm>
          <a:prstGeom prst="rect">
            <a:avLst/>
          </a:prstGeom>
          <a:noFill/>
          <a:ln>
            <a:noFill/>
          </a:ln>
        </p:spPr>
      </p:pic>
      <p:cxnSp>
        <p:nvCxnSpPr>
          <p:cNvPr id="6" name="Straight Arrow Connector 5">
            <a:extLst>
              <a:ext uri="{FF2B5EF4-FFF2-40B4-BE49-F238E27FC236}">
                <a16:creationId xmlns:a16="http://schemas.microsoft.com/office/drawing/2014/main" id="{2814987F-B814-4135-AB2E-8F29446055E3}"/>
              </a:ext>
            </a:extLst>
          </p:cNvPr>
          <p:cNvCxnSpPr/>
          <p:nvPr/>
        </p:nvCxnSpPr>
        <p:spPr>
          <a:xfrm>
            <a:off x="1743075" y="5718174"/>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9789884A-907D-476A-B702-CBE5735558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6662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4750"/>
    </mc:Choice>
    <mc:Fallback>
      <p:transition spd="slow" advTm="44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74D1-4097-4AB5-AFFD-1141A8A54F77}"/>
              </a:ext>
            </a:extLst>
          </p:cNvPr>
          <p:cNvSpPr>
            <a:spLocks noGrp="1"/>
          </p:cNvSpPr>
          <p:nvPr>
            <p:ph type="title"/>
          </p:nvPr>
        </p:nvSpPr>
        <p:spPr>
          <a:xfrm>
            <a:off x="804673" y="1445494"/>
            <a:ext cx="3616856" cy="4376572"/>
          </a:xfrm>
        </p:spPr>
        <p:txBody>
          <a:bodyPr anchor="ctr">
            <a:normAutofit/>
          </a:bodyPr>
          <a:lstStyle/>
          <a:p>
            <a:r>
              <a:rPr lang="en-IN" sz="4800" dirty="0"/>
              <a:t>PF compliance forms submission</a:t>
            </a:r>
          </a:p>
        </p:txBody>
      </p:sp>
      <p:sp>
        <p:nvSpPr>
          <p:cNvPr id="12"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4F7D33-012C-4B7C-BB85-C242F5123A1D}"/>
              </a:ext>
            </a:extLst>
          </p:cNvPr>
          <p:cNvSpPr>
            <a:spLocks noGrp="1"/>
          </p:cNvSpPr>
          <p:nvPr>
            <p:ph idx="1"/>
          </p:nvPr>
        </p:nvSpPr>
        <p:spPr>
          <a:xfrm>
            <a:off x="6096000" y="1399032"/>
            <a:ext cx="5501834" cy="4471416"/>
          </a:xfrm>
        </p:spPr>
        <p:txBody>
          <a:bodyPr anchor="ctr">
            <a:normAutofit/>
          </a:bodyPr>
          <a:lstStyle/>
          <a:p>
            <a:pPr marL="0" indent="0">
              <a:buNone/>
            </a:pPr>
            <a:r>
              <a:rPr lang="en-IN" sz="2200" dirty="0">
                <a:solidFill>
                  <a:schemeClr val="bg1"/>
                </a:solidFill>
              </a:rPr>
              <a:t>At the time of joining the organization, employees have to  mandatorily submit the Hard copy of below statutory compliance PF forms in the organization:</a:t>
            </a:r>
          </a:p>
          <a:p>
            <a:pPr fontAlgn="base">
              <a:buFont typeface="Wingdings" panose="05000000000000000000" pitchFamily="2" charset="2"/>
              <a:buChar char="Ø"/>
            </a:pPr>
            <a:r>
              <a:rPr lang="en-US" sz="2200" dirty="0">
                <a:solidFill>
                  <a:schemeClr val="bg1"/>
                </a:solidFill>
              </a:rPr>
              <a:t> Declaration Form</a:t>
            </a:r>
          </a:p>
          <a:p>
            <a:pPr fontAlgn="base">
              <a:buFont typeface="Wingdings" panose="05000000000000000000" pitchFamily="2" charset="2"/>
              <a:buChar char="Ø"/>
            </a:pPr>
            <a:r>
              <a:rPr lang="en-US" sz="2200" dirty="0">
                <a:solidFill>
                  <a:schemeClr val="bg1"/>
                </a:solidFill>
              </a:rPr>
              <a:t>Form F: Gratuity Nomination form  </a:t>
            </a:r>
          </a:p>
          <a:p>
            <a:pPr fontAlgn="base">
              <a:buFont typeface="Wingdings" panose="05000000000000000000" pitchFamily="2" charset="2"/>
              <a:buChar char="Ø"/>
            </a:pPr>
            <a:r>
              <a:rPr lang="en-US" sz="2200" dirty="0">
                <a:solidFill>
                  <a:schemeClr val="bg1"/>
                </a:solidFill>
              </a:rPr>
              <a:t> Form 2: PF Nomination Form</a:t>
            </a:r>
          </a:p>
          <a:p>
            <a:pPr fontAlgn="base">
              <a:buFont typeface="Wingdings" panose="05000000000000000000" pitchFamily="2" charset="2"/>
              <a:buChar char="Ø"/>
            </a:pPr>
            <a:r>
              <a:rPr lang="en-US" sz="2200" dirty="0">
                <a:solidFill>
                  <a:schemeClr val="bg1"/>
                </a:solidFill>
              </a:rPr>
              <a:t>Form 11 (revised)</a:t>
            </a:r>
            <a:endParaRPr lang="en-IN" sz="2200" dirty="0">
              <a:solidFill>
                <a:schemeClr val="bg1"/>
              </a:solidFill>
            </a:endParaRPr>
          </a:p>
        </p:txBody>
      </p:sp>
      <p:pic>
        <p:nvPicPr>
          <p:cNvPr id="5" name="Audio 4">
            <a:hlinkClick r:id="" action="ppaction://media"/>
            <a:extLst>
              <a:ext uri="{FF2B5EF4-FFF2-40B4-BE49-F238E27FC236}">
                <a16:creationId xmlns:a16="http://schemas.microsoft.com/office/drawing/2014/main" id="{9F0D064A-F42A-43A1-B37E-C2BDB3EF9B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94561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8274"/>
    </mc:Choice>
    <mc:Fallback xmlns="">
      <p:transition spd="slow" advTm="28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5198C7-2B52-47CC-B435-BB5FDAFFFE20}"/>
              </a:ext>
            </a:extLst>
          </p:cNvPr>
          <p:cNvSpPr>
            <a:spLocks noGrp="1"/>
          </p:cNvSpPr>
          <p:nvPr>
            <p:ph type="title"/>
          </p:nvPr>
        </p:nvSpPr>
        <p:spPr>
          <a:xfrm>
            <a:off x="643468" y="623392"/>
            <a:ext cx="3363974" cy="969102"/>
          </a:xfrm>
          <a:noFill/>
          <a:ln w="19050">
            <a:solidFill>
              <a:schemeClr val="tx1"/>
            </a:solidFill>
          </a:ln>
        </p:spPr>
        <p:txBody>
          <a:bodyPr wrap="square" anchor="ctr">
            <a:normAutofit/>
          </a:bodyPr>
          <a:lstStyle/>
          <a:p>
            <a:pPr algn="ctr"/>
            <a:r>
              <a:rPr lang="en-IN" sz="2800" b="1" dirty="0"/>
              <a:t>Declaration Forms  “Important Point” </a:t>
            </a:r>
          </a:p>
        </p:txBody>
      </p:sp>
      <p:sp>
        <p:nvSpPr>
          <p:cNvPr id="8" name="Content Placeholder 7">
            <a:extLst>
              <a:ext uri="{FF2B5EF4-FFF2-40B4-BE49-F238E27FC236}">
                <a16:creationId xmlns:a16="http://schemas.microsoft.com/office/drawing/2014/main" id="{40C3AD62-1094-4D2E-BA89-94B69289544F}"/>
              </a:ext>
            </a:extLst>
          </p:cNvPr>
          <p:cNvSpPr>
            <a:spLocks noGrp="1"/>
          </p:cNvSpPr>
          <p:nvPr>
            <p:ph idx="1"/>
          </p:nvPr>
        </p:nvSpPr>
        <p:spPr>
          <a:xfrm>
            <a:off x="643468" y="2024009"/>
            <a:ext cx="3363974" cy="4029657"/>
          </a:xfrm>
        </p:spPr>
        <p:txBody>
          <a:bodyPr>
            <a:normAutofit/>
          </a:bodyPr>
          <a:lstStyle/>
          <a:p>
            <a:r>
              <a:rPr lang="en-US" sz="2000" dirty="0"/>
              <a:t>Point 1-7 - Mention your personal details</a:t>
            </a:r>
          </a:p>
          <a:p>
            <a:r>
              <a:rPr lang="en-US" sz="2000" dirty="0"/>
              <a:t>Point 8 - If earlier you were the member of EPF scheme than mention “Yes” else mention “No”</a:t>
            </a:r>
          </a:p>
          <a:p>
            <a:r>
              <a:rPr lang="en-US" sz="2000" dirty="0"/>
              <a:t>Point 9 - If earlier you were  contributing towards EPS (Employee Pension Scheme) than mention “Yes” else mention “No”</a:t>
            </a:r>
          </a:p>
        </p:txBody>
      </p:sp>
      <p:pic>
        <p:nvPicPr>
          <p:cNvPr id="4" name="Image">
            <a:extLst>
              <a:ext uri="{FF2B5EF4-FFF2-40B4-BE49-F238E27FC236}">
                <a16:creationId xmlns:a16="http://schemas.microsoft.com/office/drawing/2014/main" id="{A130D30D-6166-490D-ADDA-ED4B795CF792}"/>
              </a:ext>
            </a:extLst>
          </p:cNvPr>
          <p:cNvPicPr>
            <a:picLocks noChangeAspect="1"/>
          </p:cNvPicPr>
          <p:nvPr/>
        </p:nvPicPr>
        <p:blipFill rotWithShape="1">
          <a:blip r:embed="rId4">
            <a:extLst>
              <a:ext uri="{28A0092B-C50C-407E-A947-70E740481C1C}">
                <a14:useLocalDpi xmlns:a14="http://schemas.microsoft.com/office/drawing/2010/main" val="0"/>
              </a:ext>
            </a:extLst>
          </a:blip>
          <a:srcRect t="13297" r="-1" b="28818"/>
          <a:stretch/>
        </p:blipFill>
        <p:spPr>
          <a:xfrm rot="10800000">
            <a:off x="4654296" y="226031"/>
            <a:ext cx="5958426" cy="6493268"/>
          </a:xfrm>
          <a:prstGeom prst="rect">
            <a:avLst/>
          </a:prstGeom>
        </p:spPr>
      </p:pic>
      <p:pic>
        <p:nvPicPr>
          <p:cNvPr id="5" name="Audio 4">
            <a:hlinkClick r:id="" action="ppaction://media"/>
            <a:extLst>
              <a:ext uri="{FF2B5EF4-FFF2-40B4-BE49-F238E27FC236}">
                <a16:creationId xmlns:a16="http://schemas.microsoft.com/office/drawing/2014/main" id="{BB02AC27-3734-4CF8-8BC8-357D160C53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17308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5560"/>
    </mc:Choice>
    <mc:Fallback xmlns="">
      <p:transition spd="slow" advTm="55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Content Placeholder 7">
            <a:extLst>
              <a:ext uri="{FF2B5EF4-FFF2-40B4-BE49-F238E27FC236}">
                <a16:creationId xmlns:a16="http://schemas.microsoft.com/office/drawing/2014/main" id="{C02E02DB-2693-406E-A7CF-F5F64151950C}"/>
              </a:ext>
            </a:extLst>
          </p:cNvPr>
          <p:cNvSpPr>
            <a:spLocks noGrp="1"/>
          </p:cNvSpPr>
          <p:nvPr>
            <p:ph idx="1"/>
          </p:nvPr>
        </p:nvSpPr>
        <p:spPr>
          <a:xfrm>
            <a:off x="643468" y="2126751"/>
            <a:ext cx="3363974" cy="3926915"/>
          </a:xfrm>
        </p:spPr>
        <p:txBody>
          <a:bodyPr>
            <a:normAutofit/>
          </a:bodyPr>
          <a:lstStyle/>
          <a:p>
            <a:r>
              <a:rPr lang="en-US" sz="1700" dirty="0"/>
              <a:t>Point 10 - You can mention either your UAN or PF number</a:t>
            </a:r>
          </a:p>
          <a:p>
            <a:r>
              <a:rPr lang="en-US" sz="1700" dirty="0"/>
              <a:t>Point 11 – Mention Date of Exit from your Last Employer where you had a PF account number</a:t>
            </a:r>
          </a:p>
          <a:p>
            <a:r>
              <a:rPr lang="en-US" sz="1700" dirty="0"/>
              <a:t>Point 12, 13 – Blank</a:t>
            </a:r>
          </a:p>
          <a:p>
            <a:r>
              <a:rPr lang="en-US" sz="1700" dirty="0"/>
              <a:t>Point 14- Tick your latest educational Qualification</a:t>
            </a:r>
          </a:p>
          <a:p>
            <a:r>
              <a:rPr lang="en-US" sz="1700" dirty="0"/>
              <a:t>Point 15 – Tick your Marital Status</a:t>
            </a:r>
          </a:p>
        </p:txBody>
      </p:sp>
      <p:pic>
        <p:nvPicPr>
          <p:cNvPr id="4" name="Image">
            <a:extLst>
              <a:ext uri="{FF2B5EF4-FFF2-40B4-BE49-F238E27FC236}">
                <a16:creationId xmlns:a16="http://schemas.microsoft.com/office/drawing/2014/main" id="{598997FE-363C-448B-A143-73917B375A49}"/>
              </a:ext>
            </a:extLst>
          </p:cNvPr>
          <p:cNvPicPr>
            <a:picLocks noChangeAspect="1"/>
          </p:cNvPicPr>
          <p:nvPr/>
        </p:nvPicPr>
        <p:blipFill rotWithShape="1">
          <a:blip r:embed="rId4">
            <a:extLst>
              <a:ext uri="{28A0092B-C50C-407E-A947-70E740481C1C}">
                <a14:useLocalDpi xmlns:a14="http://schemas.microsoft.com/office/drawing/2010/main" val="0"/>
              </a:ext>
            </a:extLst>
          </a:blip>
          <a:srcRect t="22518" r="-1" b="19597"/>
          <a:stretch/>
        </p:blipFill>
        <p:spPr>
          <a:xfrm rot="10800000">
            <a:off x="5443934" y="643467"/>
            <a:ext cx="5958426" cy="5410199"/>
          </a:xfrm>
          <a:prstGeom prst="rect">
            <a:avLst/>
          </a:prstGeom>
        </p:spPr>
      </p:pic>
      <p:sp>
        <p:nvSpPr>
          <p:cNvPr id="12" name="Title 1">
            <a:extLst>
              <a:ext uri="{FF2B5EF4-FFF2-40B4-BE49-F238E27FC236}">
                <a16:creationId xmlns:a16="http://schemas.microsoft.com/office/drawing/2014/main" id="{8E9C3056-17FB-4744-A802-06832E8E79F9}"/>
              </a:ext>
            </a:extLst>
          </p:cNvPr>
          <p:cNvSpPr>
            <a:spLocks noGrp="1"/>
          </p:cNvSpPr>
          <p:nvPr>
            <p:ph type="title"/>
          </p:nvPr>
        </p:nvSpPr>
        <p:spPr>
          <a:xfrm>
            <a:off x="643468" y="623392"/>
            <a:ext cx="3363974" cy="969102"/>
          </a:xfrm>
          <a:noFill/>
          <a:ln w="19050">
            <a:solidFill>
              <a:schemeClr val="tx1"/>
            </a:solidFill>
          </a:ln>
        </p:spPr>
        <p:txBody>
          <a:bodyPr wrap="square" anchor="ctr">
            <a:normAutofit/>
          </a:bodyPr>
          <a:lstStyle/>
          <a:p>
            <a:pPr algn="ctr"/>
            <a:r>
              <a:rPr lang="en-IN" sz="2800" b="1" dirty="0"/>
              <a:t>Important Point </a:t>
            </a:r>
          </a:p>
        </p:txBody>
      </p:sp>
      <p:pic>
        <p:nvPicPr>
          <p:cNvPr id="2" name="Audio 1">
            <a:hlinkClick r:id="" action="ppaction://media"/>
            <a:extLst>
              <a:ext uri="{FF2B5EF4-FFF2-40B4-BE49-F238E27FC236}">
                <a16:creationId xmlns:a16="http://schemas.microsoft.com/office/drawing/2014/main" id="{90B88941-3463-4616-BED3-7BBF9A5207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68909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1153"/>
    </mc:Choice>
    <mc:Fallback xmlns="">
      <p:transition spd="slow" advTm="31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336369-90E5-485E-9EE9-C491E19B1F4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KYC Details </a:t>
            </a:r>
          </a:p>
        </p:txBody>
      </p:sp>
      <p:sp>
        <p:nvSpPr>
          <p:cNvPr id="3" name="Content Placeholder 2">
            <a:extLst>
              <a:ext uri="{FF2B5EF4-FFF2-40B4-BE49-F238E27FC236}">
                <a16:creationId xmlns:a16="http://schemas.microsoft.com/office/drawing/2014/main" id="{AB7D7BF8-743D-444D-B2F9-4840EFF65CFE}"/>
              </a:ext>
            </a:extLst>
          </p:cNvPr>
          <p:cNvSpPr>
            <a:spLocks noGrp="1"/>
          </p:cNvSpPr>
          <p:nvPr>
            <p:ph idx="1"/>
          </p:nvPr>
        </p:nvSpPr>
        <p:spPr>
          <a:xfrm>
            <a:off x="643468" y="2638043"/>
            <a:ext cx="3363974" cy="3415623"/>
          </a:xfrm>
        </p:spPr>
        <p:txBody>
          <a:bodyPr>
            <a:normAutofit/>
          </a:bodyPr>
          <a:lstStyle/>
          <a:p>
            <a:pPr marL="457200" indent="-457200">
              <a:buFont typeface="+mj-lt"/>
              <a:buAutoNum type="arabicPeriod"/>
            </a:pPr>
            <a:r>
              <a:rPr lang="en-IN" sz="1900"/>
              <a:t>In Point 17 - You have to mandatorily provide your three KYC details mentioned below:</a:t>
            </a:r>
          </a:p>
          <a:p>
            <a:r>
              <a:rPr lang="en-IN" sz="1900"/>
              <a:t>Aadhar</a:t>
            </a:r>
          </a:p>
          <a:p>
            <a:r>
              <a:rPr lang="en-IN" sz="1900"/>
              <a:t>PAN</a:t>
            </a:r>
          </a:p>
          <a:p>
            <a:r>
              <a:rPr lang="en-IN" sz="1900"/>
              <a:t>Bank</a:t>
            </a:r>
          </a:p>
          <a:p>
            <a:pPr marL="0" indent="0">
              <a:buNone/>
            </a:pPr>
            <a:r>
              <a:rPr lang="en-IN" sz="1900"/>
              <a:t>2. Sign the undertaking</a:t>
            </a:r>
          </a:p>
          <a:p>
            <a:pPr marL="0" indent="0">
              <a:buNone/>
            </a:pPr>
            <a:r>
              <a:rPr lang="en-IN" sz="1900"/>
              <a:t>3. Declaration by present employer - Blank</a:t>
            </a:r>
          </a:p>
        </p:txBody>
      </p:sp>
      <p:pic>
        <p:nvPicPr>
          <p:cNvPr id="4" name="Image">
            <a:extLst>
              <a:ext uri="{FF2B5EF4-FFF2-40B4-BE49-F238E27FC236}">
                <a16:creationId xmlns:a16="http://schemas.microsoft.com/office/drawing/2014/main" id="{D62B1B54-D127-4814-B1D9-84AE80118110}"/>
              </a:ext>
            </a:extLst>
          </p:cNvPr>
          <p:cNvPicPr>
            <a:picLocks noChangeAspect="1"/>
          </p:cNvPicPr>
          <p:nvPr/>
        </p:nvPicPr>
        <p:blipFill rotWithShape="1">
          <a:blip r:embed="rId4">
            <a:extLst>
              <a:ext uri="{28A0092B-C50C-407E-A947-70E740481C1C}">
                <a14:useLocalDpi xmlns:a14="http://schemas.microsoft.com/office/drawing/2010/main" val="0"/>
              </a:ext>
            </a:extLst>
          </a:blip>
          <a:srcRect t="20746" r="-1" b="17455"/>
          <a:stretch/>
        </p:blipFill>
        <p:spPr>
          <a:xfrm rot="10800000">
            <a:off x="5632620" y="643467"/>
            <a:ext cx="5581054" cy="5410199"/>
          </a:xfrm>
          <a:prstGeom prst="rect">
            <a:avLst/>
          </a:prstGeom>
        </p:spPr>
      </p:pic>
      <p:pic>
        <p:nvPicPr>
          <p:cNvPr id="5" name="Audio 4">
            <a:hlinkClick r:id="" action="ppaction://media"/>
            <a:extLst>
              <a:ext uri="{FF2B5EF4-FFF2-40B4-BE49-F238E27FC236}">
                <a16:creationId xmlns:a16="http://schemas.microsoft.com/office/drawing/2014/main" id="{08B42CC7-00A8-437F-9E2B-D31443E439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45177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9867"/>
    </mc:Choice>
    <mc:Fallback xmlns="">
      <p:transition spd="slow" advTm="29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a:extLst>
              <a:ext uri="{FF2B5EF4-FFF2-40B4-BE49-F238E27FC236}">
                <a16:creationId xmlns:a16="http://schemas.microsoft.com/office/drawing/2014/main" id="{94498271-3089-4BFC-8056-E7D312E1E310}"/>
              </a:ext>
            </a:extLst>
          </p:cNvPr>
          <p:cNvPicPr>
            <a:picLocks noChangeAspect="1"/>
          </p:cNvPicPr>
          <p:nvPr/>
        </p:nvPicPr>
        <p:blipFill rotWithShape="1">
          <a:blip r:embed="rId4">
            <a:extLst>
              <a:ext uri="{28A0092B-C50C-407E-A947-70E740481C1C}">
                <a14:useLocalDpi xmlns:a14="http://schemas.microsoft.com/office/drawing/2010/main" val="0"/>
              </a:ext>
            </a:extLst>
          </a:blip>
          <a:srcRect t="14711" b="16131"/>
          <a:stretch/>
        </p:blipFill>
        <p:spPr>
          <a:xfrm rot="10800000">
            <a:off x="6421035" y="646526"/>
            <a:ext cx="5129784" cy="5564948"/>
          </a:xfrm>
          <a:prstGeom prst="rect">
            <a:avLst/>
          </a:prstGeom>
        </p:spPr>
      </p:pic>
      <p:sp>
        <p:nvSpPr>
          <p:cNvPr id="24" name="Rectangle 2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
            <a:extLst>
              <a:ext uri="{FF2B5EF4-FFF2-40B4-BE49-F238E27FC236}">
                <a16:creationId xmlns:a16="http://schemas.microsoft.com/office/drawing/2014/main" id="{384A515A-3513-4ADE-BF8A-1A7493254F72}"/>
              </a:ext>
            </a:extLst>
          </p:cNvPr>
          <p:cNvPicPr>
            <a:picLocks noChangeAspect="1"/>
          </p:cNvPicPr>
          <p:nvPr/>
        </p:nvPicPr>
        <p:blipFill rotWithShape="1">
          <a:blip r:embed="rId5">
            <a:extLst>
              <a:ext uri="{28A0092B-C50C-407E-A947-70E740481C1C}">
                <a14:useLocalDpi xmlns:a14="http://schemas.microsoft.com/office/drawing/2010/main" val="0"/>
              </a:ext>
            </a:extLst>
          </a:blip>
          <a:srcRect t="15421" b="15421"/>
          <a:stretch/>
        </p:blipFill>
        <p:spPr>
          <a:xfrm rot="10800000">
            <a:off x="641180" y="646526"/>
            <a:ext cx="5129784" cy="5564948"/>
          </a:xfrm>
          <a:prstGeom prst="rect">
            <a:avLst/>
          </a:prstGeom>
        </p:spPr>
      </p:pic>
      <p:sp>
        <p:nvSpPr>
          <p:cNvPr id="7" name="Title 1">
            <a:extLst>
              <a:ext uri="{FF2B5EF4-FFF2-40B4-BE49-F238E27FC236}">
                <a16:creationId xmlns:a16="http://schemas.microsoft.com/office/drawing/2014/main" id="{3CCBD8F1-438C-48A4-B676-8FED0AD50823}"/>
              </a:ext>
            </a:extLst>
          </p:cNvPr>
          <p:cNvSpPr>
            <a:spLocks noGrp="1"/>
          </p:cNvSpPr>
          <p:nvPr>
            <p:ph type="title"/>
          </p:nvPr>
        </p:nvSpPr>
        <p:spPr>
          <a:xfrm>
            <a:off x="4253144" y="78742"/>
            <a:ext cx="3363974" cy="567783"/>
          </a:xfrm>
          <a:noFill/>
          <a:ln w="19050">
            <a:solidFill>
              <a:schemeClr val="tx1"/>
            </a:solidFill>
          </a:ln>
        </p:spPr>
        <p:txBody>
          <a:bodyPr wrap="square" anchor="ctr">
            <a:normAutofit/>
          </a:bodyPr>
          <a:lstStyle/>
          <a:p>
            <a:pPr algn="ctr"/>
            <a:r>
              <a:rPr lang="en-IN" sz="2800" b="1" dirty="0">
                <a:solidFill>
                  <a:srgbClr val="FF0000"/>
                </a:solidFill>
              </a:rPr>
              <a:t>Form F</a:t>
            </a:r>
          </a:p>
        </p:txBody>
      </p:sp>
      <p:pic>
        <p:nvPicPr>
          <p:cNvPr id="4" name="Audio 3">
            <a:hlinkClick r:id="" action="ppaction://media"/>
            <a:extLst>
              <a:ext uri="{FF2B5EF4-FFF2-40B4-BE49-F238E27FC236}">
                <a16:creationId xmlns:a16="http://schemas.microsoft.com/office/drawing/2014/main" id="{90C1CFD6-E982-47BE-A951-AD6F8236E3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08661611"/>
      </p:ext>
    </p:extLst>
  </p:cSld>
  <p:clrMapOvr>
    <a:masterClrMapping/>
  </p:clrMapOvr>
  <mc:AlternateContent xmlns:mc="http://schemas.openxmlformats.org/markup-compatibility/2006" xmlns:p14="http://schemas.microsoft.com/office/powerpoint/2010/main">
    <mc:Choice Requires="p14">
      <p:transition spd="slow" p14:dur="2000" advTm="85880"/>
    </mc:Choice>
    <mc:Fallback xmlns="">
      <p:transition spd="slow" advTm="85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a:extLst>
              <a:ext uri="{FF2B5EF4-FFF2-40B4-BE49-F238E27FC236}">
                <a16:creationId xmlns:a16="http://schemas.microsoft.com/office/drawing/2014/main" id="{8D0B59BC-DF86-4E9D-B298-A09474080C0E}"/>
              </a:ext>
            </a:extLst>
          </p:cNvPr>
          <p:cNvPicPr>
            <a:picLocks noChangeAspect="1"/>
          </p:cNvPicPr>
          <p:nvPr/>
        </p:nvPicPr>
        <p:blipFill rotWithShape="1">
          <a:blip r:embed="rId4">
            <a:extLst>
              <a:ext uri="{28A0092B-C50C-407E-A947-70E740481C1C}">
                <a14:useLocalDpi xmlns:a14="http://schemas.microsoft.com/office/drawing/2010/main" val="0"/>
              </a:ext>
            </a:extLst>
          </a:blip>
          <a:srcRect l="7691" t="13899" r="5770" b="14289"/>
          <a:stretch/>
        </p:blipFill>
        <p:spPr>
          <a:xfrm rot="10800000">
            <a:off x="6845979" y="643467"/>
            <a:ext cx="4279895" cy="5571066"/>
          </a:xfrm>
          <a:prstGeom prst="rect">
            <a:avLst/>
          </a:prstGeom>
        </p:spPr>
      </p:pic>
      <p:sp>
        <p:nvSpPr>
          <p:cNvPr id="21" name="Rectangle 20">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a:extLst>
              <a:ext uri="{FF2B5EF4-FFF2-40B4-BE49-F238E27FC236}">
                <a16:creationId xmlns:a16="http://schemas.microsoft.com/office/drawing/2014/main" id="{2A138028-5942-4A86-AA64-0C9D79DA0E32}"/>
              </a:ext>
            </a:extLst>
          </p:cNvPr>
          <p:cNvPicPr>
            <a:picLocks noChangeAspect="1"/>
          </p:cNvPicPr>
          <p:nvPr/>
        </p:nvPicPr>
        <p:blipFill rotWithShape="1">
          <a:blip r:embed="rId5">
            <a:extLst>
              <a:ext uri="{28A0092B-C50C-407E-A947-70E740481C1C}">
                <a14:useLocalDpi xmlns:a14="http://schemas.microsoft.com/office/drawing/2010/main" val="0"/>
              </a:ext>
            </a:extLst>
          </a:blip>
          <a:srcRect l="7692" t="9494" r="10256" b="18977"/>
          <a:stretch/>
        </p:blipFill>
        <p:spPr>
          <a:xfrm rot="10800000">
            <a:off x="1169052" y="643467"/>
            <a:ext cx="4074040" cy="5571066"/>
          </a:xfrm>
          <a:prstGeom prst="rect">
            <a:avLst/>
          </a:prstGeom>
        </p:spPr>
      </p:pic>
      <p:sp>
        <p:nvSpPr>
          <p:cNvPr id="11" name="Title 1">
            <a:extLst>
              <a:ext uri="{FF2B5EF4-FFF2-40B4-BE49-F238E27FC236}">
                <a16:creationId xmlns:a16="http://schemas.microsoft.com/office/drawing/2014/main" id="{58F54F06-BB42-45CC-9AEA-D5DDF044504A}"/>
              </a:ext>
            </a:extLst>
          </p:cNvPr>
          <p:cNvSpPr txBox="1">
            <a:spLocks/>
          </p:cNvSpPr>
          <p:nvPr/>
        </p:nvSpPr>
        <p:spPr>
          <a:xfrm>
            <a:off x="4253144" y="78742"/>
            <a:ext cx="3363974" cy="567783"/>
          </a:xfrm>
          <a:prstGeom prst="rect">
            <a:avLst/>
          </a:prstGeom>
          <a:noFill/>
          <a:ln w="19050">
            <a:solidFill>
              <a:schemeClr val="tx1"/>
            </a:solidFill>
          </a:ln>
        </p:spPr>
        <p:txBody>
          <a:bodyPr wrap="square"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solidFill>
                  <a:srgbClr val="FF0000"/>
                </a:solidFill>
              </a:rPr>
              <a:t>Form 2 (Revised)</a:t>
            </a:r>
          </a:p>
        </p:txBody>
      </p:sp>
      <p:pic>
        <p:nvPicPr>
          <p:cNvPr id="4" name="Audio 3">
            <a:hlinkClick r:id="" action="ppaction://media"/>
            <a:extLst>
              <a:ext uri="{FF2B5EF4-FFF2-40B4-BE49-F238E27FC236}">
                <a16:creationId xmlns:a16="http://schemas.microsoft.com/office/drawing/2014/main" id="{A311A680-B0A7-4776-A0F7-5AFEC74403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5243711"/>
      </p:ext>
    </p:extLst>
  </p:cSld>
  <p:clrMapOvr>
    <a:masterClrMapping/>
  </p:clrMapOvr>
  <mc:AlternateContent xmlns:mc="http://schemas.openxmlformats.org/markup-compatibility/2006" xmlns:p14="http://schemas.microsoft.com/office/powerpoint/2010/main">
    <mc:Choice Requires="p14">
      <p:transition spd="slow" p14:dur="2000" advTm="81516"/>
    </mc:Choice>
    <mc:Fallback xmlns="">
      <p:transition spd="slow" advTm="81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a:extLst>
              <a:ext uri="{FF2B5EF4-FFF2-40B4-BE49-F238E27FC236}">
                <a16:creationId xmlns:a16="http://schemas.microsoft.com/office/drawing/2014/main" id="{DDEE6885-0B66-44B8-8535-59B48D51C67F}"/>
              </a:ext>
            </a:extLst>
          </p:cNvPr>
          <p:cNvPicPr>
            <a:picLocks noChangeAspect="1"/>
          </p:cNvPicPr>
          <p:nvPr/>
        </p:nvPicPr>
        <p:blipFill rotWithShape="1">
          <a:blip r:embed="rId4">
            <a:extLst>
              <a:ext uri="{28A0092B-C50C-407E-A947-70E740481C1C}">
                <a14:useLocalDpi xmlns:a14="http://schemas.microsoft.com/office/drawing/2010/main" val="0"/>
              </a:ext>
            </a:extLst>
          </a:blip>
          <a:srcRect l="2564" t="11538" r="7692" b="20769"/>
          <a:stretch/>
        </p:blipFill>
        <p:spPr>
          <a:xfrm rot="10800000">
            <a:off x="3741764" y="643467"/>
            <a:ext cx="4708471" cy="5571066"/>
          </a:xfrm>
          <a:prstGeom prst="rect">
            <a:avLst/>
          </a:prstGeom>
        </p:spPr>
      </p:pic>
      <p:sp>
        <p:nvSpPr>
          <p:cNvPr id="5" name="Title 1">
            <a:extLst>
              <a:ext uri="{FF2B5EF4-FFF2-40B4-BE49-F238E27FC236}">
                <a16:creationId xmlns:a16="http://schemas.microsoft.com/office/drawing/2014/main" id="{7B21746A-0390-4CC8-AD05-22CA9763161F}"/>
              </a:ext>
            </a:extLst>
          </p:cNvPr>
          <p:cNvSpPr txBox="1">
            <a:spLocks/>
          </p:cNvSpPr>
          <p:nvPr/>
        </p:nvSpPr>
        <p:spPr>
          <a:xfrm>
            <a:off x="4253144" y="78742"/>
            <a:ext cx="3363974" cy="567783"/>
          </a:xfrm>
          <a:prstGeom prst="rect">
            <a:avLst/>
          </a:prstGeom>
          <a:noFill/>
          <a:ln w="19050">
            <a:solidFill>
              <a:schemeClr val="tx1"/>
            </a:solidFill>
          </a:ln>
        </p:spPr>
        <p:txBody>
          <a:bodyPr wrap="square"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solidFill>
                  <a:srgbClr val="FF0000"/>
                </a:solidFill>
              </a:rPr>
              <a:t>Form 11</a:t>
            </a:r>
          </a:p>
        </p:txBody>
      </p:sp>
      <p:pic>
        <p:nvPicPr>
          <p:cNvPr id="2" name="Audio 1">
            <a:hlinkClick r:id="" action="ppaction://media"/>
            <a:extLst>
              <a:ext uri="{FF2B5EF4-FFF2-40B4-BE49-F238E27FC236}">
                <a16:creationId xmlns:a16="http://schemas.microsoft.com/office/drawing/2014/main" id="{1AF5758B-4AFB-4E64-A103-0DE036843D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0999752"/>
      </p:ext>
    </p:extLst>
  </p:cSld>
  <p:clrMapOvr>
    <a:masterClrMapping/>
  </p:clrMapOvr>
  <mc:AlternateContent xmlns:mc="http://schemas.openxmlformats.org/markup-compatibility/2006" xmlns:p14="http://schemas.microsoft.com/office/powerpoint/2010/main">
    <mc:Choice Requires="p14">
      <p:transition spd="slow" p14:dur="2000" advTm="77875"/>
    </mc:Choice>
    <mc:Fallback xmlns="">
      <p:transition spd="slow" advTm="77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BC6CD10D26C04BBE1A87912A4CA16A" ma:contentTypeVersion="13" ma:contentTypeDescription="Create a new document." ma:contentTypeScope="" ma:versionID="5d203680aaddc52192e7df0d8335db64">
  <xsd:schema xmlns:xsd="http://www.w3.org/2001/XMLSchema" xmlns:xs="http://www.w3.org/2001/XMLSchema" xmlns:p="http://schemas.microsoft.com/office/2006/metadata/properties" xmlns:ns3="3f410bfe-ceb7-4338-a87d-e06d90ee7f38" xmlns:ns4="ff1b29f8-5377-4213-abb8-a6454c54fea6" targetNamespace="http://schemas.microsoft.com/office/2006/metadata/properties" ma:root="true" ma:fieldsID="4aa7be1a128a8ad3425c9137fa61817b" ns3:_="" ns4:_="">
    <xsd:import namespace="3f410bfe-ceb7-4338-a87d-e06d90ee7f38"/>
    <xsd:import namespace="ff1b29f8-5377-4213-abb8-a6454c54fea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410bfe-ceb7-4338-a87d-e06d90ee7f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f1b29f8-5377-4213-abb8-a6454c54fea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A30E8E-CBEE-4C06-ADC3-62C9CA485E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410bfe-ceb7-4338-a87d-e06d90ee7f38"/>
    <ds:schemaRef ds:uri="ff1b29f8-5377-4213-abb8-a6454c54fe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3A7E4F-ABD3-4AA5-8C54-2CB50554A2CD}">
  <ds:schemaRefs>
    <ds:schemaRef ds:uri="http://schemas.microsoft.com/sharepoint/v3/contenttype/forms"/>
  </ds:schemaRefs>
</ds:datastoreItem>
</file>

<file path=customXml/itemProps3.xml><?xml version="1.0" encoding="utf-8"?>
<ds:datastoreItem xmlns:ds="http://schemas.openxmlformats.org/officeDocument/2006/customXml" ds:itemID="{ECC677FA-0C1A-440C-8F64-5262461A7D1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729</TotalTime>
  <Words>479</Words>
  <Application>Microsoft Office PowerPoint</Application>
  <PresentationFormat>Widescreen</PresentationFormat>
  <Paragraphs>39</Paragraphs>
  <Slides>9</Slides>
  <Notes>0</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Symbol</vt:lpstr>
      <vt:lpstr>Times New Roman</vt:lpstr>
      <vt:lpstr>Wingdings</vt:lpstr>
      <vt:lpstr>Office Theme</vt:lpstr>
      <vt:lpstr>Provident Fund  </vt:lpstr>
      <vt:lpstr>Mandatory to update KYC on EPFO Member portal  </vt:lpstr>
      <vt:lpstr>PF compliance forms submission</vt:lpstr>
      <vt:lpstr>Declaration Forms  “Important Point” </vt:lpstr>
      <vt:lpstr>Important Point </vt:lpstr>
      <vt:lpstr>KYC Details </vt:lpstr>
      <vt:lpstr>Form F</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Provident Fund  </dc:title>
  <dc:creator>Shilpi Singh</dc:creator>
  <cp:lastModifiedBy>Kajal Aswal</cp:lastModifiedBy>
  <cp:revision>4</cp:revision>
  <dcterms:created xsi:type="dcterms:W3CDTF">2020-03-06T07:38:20Z</dcterms:created>
  <dcterms:modified xsi:type="dcterms:W3CDTF">2021-06-13T15:02:34Z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051185c-80ef-46cf-8ddf-f7b846b249cf_Enabled">
    <vt:lpwstr>True</vt:lpwstr>
  </property>
  <property fmtid="{D5CDD505-2E9C-101B-9397-08002B2CF9AE}" pid="3" name="MSIP_Label_6051185c-80ef-46cf-8ddf-f7b846b249cf_SiteId">
    <vt:lpwstr>a45fe71a-f480-4e42-ad5e-aff33165aa35</vt:lpwstr>
  </property>
  <property fmtid="{D5CDD505-2E9C-101B-9397-08002B2CF9AE}" pid="4" name="MSIP_Label_6051185c-80ef-46cf-8ddf-f7b846b249cf_Owner">
    <vt:lpwstr>shilpi.singh@nagarro.com</vt:lpwstr>
  </property>
  <property fmtid="{D5CDD505-2E9C-101B-9397-08002B2CF9AE}" pid="5" name="MSIP_Label_6051185c-80ef-46cf-8ddf-f7b846b249cf_SetDate">
    <vt:lpwstr>2020-03-06T07:40:31.0727117Z</vt:lpwstr>
  </property>
  <property fmtid="{D5CDD505-2E9C-101B-9397-08002B2CF9AE}" pid="6" name="MSIP_Label_6051185c-80ef-46cf-8ddf-f7b846b249cf_Name">
    <vt:lpwstr>General</vt:lpwstr>
  </property>
  <property fmtid="{D5CDD505-2E9C-101B-9397-08002B2CF9AE}" pid="7" name="MSIP_Label_6051185c-80ef-46cf-8ddf-f7b846b249cf_Application">
    <vt:lpwstr>Microsoft Azure Information Protection</vt:lpwstr>
  </property>
  <property fmtid="{D5CDD505-2E9C-101B-9397-08002B2CF9AE}" pid="8" name="MSIP_Label_6051185c-80ef-46cf-8ddf-f7b846b249cf_ActionId">
    <vt:lpwstr>94d14e0f-8123-415a-be15-400df083d214</vt:lpwstr>
  </property>
  <property fmtid="{D5CDD505-2E9C-101B-9397-08002B2CF9AE}" pid="9" name="MSIP_Label_6051185c-80ef-46cf-8ddf-f7b846b249cf_Extended_MSFT_Method">
    <vt:lpwstr>Automatic</vt:lpwstr>
  </property>
  <property fmtid="{D5CDD505-2E9C-101B-9397-08002B2CF9AE}" pid="10" name="Sensitivity">
    <vt:lpwstr>General</vt:lpwstr>
  </property>
</Properties>
</file>